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7" r:id="rId8"/>
    <p:sldId id="274" r:id="rId9"/>
    <p:sldId id="269" r:id="rId10"/>
    <p:sldId id="273" r:id="rId11"/>
    <p:sldId id="277" r:id="rId12"/>
    <p:sldId id="275" r:id="rId13"/>
    <p:sldId id="278" r:id="rId14"/>
    <p:sldId id="266"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aj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aj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aj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aj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aj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snapToGrid="0">
      <p:cViewPr varScale="1">
        <p:scale>
          <a:sx n="34" d="100"/>
          <a:sy n="34" d="100"/>
        </p:scale>
        <p:origin x="984" y="84"/>
      </p:cViewPr>
      <p:guideLst/>
    </p:cSldViewPr>
  </p:slideViewPr>
  <p:outlineViewPr>
    <p:cViewPr>
      <p:scale>
        <a:sx n="33" d="100"/>
        <a:sy n="33" d="100"/>
      </p:scale>
      <p:origin x="0" y="-2064"/>
    </p:cViewPr>
  </p:outlineViewPr>
  <p:notesTextViewPr>
    <p:cViewPr>
      <p:scale>
        <a:sx n="1" d="1"/>
        <a:sy n="1" d="1"/>
      </p:scale>
      <p:origin x="0" y="0"/>
    </p:cViewPr>
  </p:notesTextViewPr>
  <p:sorterViewPr>
    <p:cViewPr>
      <p:scale>
        <a:sx n="100" d="100"/>
        <a:sy n="100" d="100"/>
      </p:scale>
      <p:origin x="0" y="-6810"/>
    </p:cViewPr>
  </p:sorterViewPr>
  <p:notesViewPr>
    <p:cSldViewPr snapToGrid="0">
      <p:cViewPr varScale="1">
        <p:scale>
          <a:sx n="55" d="100"/>
          <a:sy n="55" d="100"/>
        </p:scale>
        <p:origin x="305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67D2B2-1831-492E-9519-E39901FB2D0D}"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131CC168-4241-40A5-838B-49E727B362B6}">
      <dgm:prSet/>
      <dgm:spPr/>
      <dgm:t>
        <a:bodyPr/>
        <a:lstStyle/>
        <a:p>
          <a:r>
            <a:rPr lang="en-US" dirty="0"/>
            <a:t>Strong</a:t>
          </a:r>
        </a:p>
      </dgm:t>
    </dgm:pt>
    <dgm:pt modelId="{5462632C-ECE2-40B1-ADC4-186B0DB170B4}" type="parTrans" cxnId="{925D02FF-61B2-4907-8992-C560BF6E08C5}">
      <dgm:prSet/>
      <dgm:spPr/>
      <dgm:t>
        <a:bodyPr/>
        <a:lstStyle/>
        <a:p>
          <a:endParaRPr lang="en-US"/>
        </a:p>
      </dgm:t>
    </dgm:pt>
    <dgm:pt modelId="{BD2E91C6-AF57-4093-9A84-C75889A968F9}" type="sibTrans" cxnId="{925D02FF-61B2-4907-8992-C560BF6E08C5}">
      <dgm:prSet/>
      <dgm:spPr/>
      <dgm:t>
        <a:bodyPr/>
        <a:lstStyle/>
        <a:p>
          <a:endParaRPr lang="en-US"/>
        </a:p>
      </dgm:t>
    </dgm:pt>
    <dgm:pt modelId="{DDBEE73B-CFA0-4E24-B52C-45727B814DCE}">
      <dgm:prSet/>
      <dgm:spPr/>
      <dgm:t>
        <a:bodyPr/>
        <a:lstStyle/>
        <a:p>
          <a:r>
            <a:rPr lang="en-US" dirty="0"/>
            <a:t>Kind</a:t>
          </a:r>
        </a:p>
      </dgm:t>
    </dgm:pt>
    <dgm:pt modelId="{59647817-23B9-4824-8110-F57E0DA296EC}" type="parTrans" cxnId="{678FF29C-9DF8-46C8-9E92-266C586A56D1}">
      <dgm:prSet/>
      <dgm:spPr/>
      <dgm:t>
        <a:bodyPr/>
        <a:lstStyle/>
        <a:p>
          <a:endParaRPr lang="en-US"/>
        </a:p>
      </dgm:t>
    </dgm:pt>
    <dgm:pt modelId="{FFAE2C78-E360-4653-9EA1-A3A7369CB4E9}" type="sibTrans" cxnId="{678FF29C-9DF8-46C8-9E92-266C586A56D1}">
      <dgm:prSet/>
      <dgm:spPr/>
      <dgm:t>
        <a:bodyPr/>
        <a:lstStyle/>
        <a:p>
          <a:endParaRPr lang="en-US"/>
        </a:p>
      </dgm:t>
    </dgm:pt>
    <dgm:pt modelId="{C6F5B7A8-EF25-49BD-9205-B6BD1B6EF5BF}">
      <dgm:prSet/>
      <dgm:spPr/>
      <dgm:t>
        <a:bodyPr/>
        <a:lstStyle/>
        <a:p>
          <a:r>
            <a:rPr lang="en-US" dirty="0"/>
            <a:t>Committed</a:t>
          </a:r>
        </a:p>
      </dgm:t>
    </dgm:pt>
    <dgm:pt modelId="{9A95406C-736B-4C1C-B91C-7327221A4565}" type="parTrans" cxnId="{519CDC53-0010-4B28-B40A-69AB91F9DA1E}">
      <dgm:prSet/>
      <dgm:spPr/>
      <dgm:t>
        <a:bodyPr/>
        <a:lstStyle/>
        <a:p>
          <a:endParaRPr lang="en-US"/>
        </a:p>
      </dgm:t>
    </dgm:pt>
    <dgm:pt modelId="{D002C1BC-D007-4608-B43D-9AEFDE79A947}" type="sibTrans" cxnId="{519CDC53-0010-4B28-B40A-69AB91F9DA1E}">
      <dgm:prSet/>
      <dgm:spPr/>
      <dgm:t>
        <a:bodyPr/>
        <a:lstStyle/>
        <a:p>
          <a:endParaRPr lang="en-US"/>
        </a:p>
      </dgm:t>
    </dgm:pt>
    <dgm:pt modelId="{3968E9E3-317F-41F3-92CF-75F36EAB23F4}">
      <dgm:prSet custT="1"/>
      <dgm:spPr/>
      <dgm:t>
        <a:bodyPr/>
        <a:lstStyle/>
        <a:p>
          <a:r>
            <a:rPr lang="en-US" sz="2800" dirty="0"/>
            <a:t>Experience each child as an individual</a:t>
          </a:r>
        </a:p>
        <a:p>
          <a:r>
            <a:rPr lang="en-US" sz="2800" dirty="0"/>
            <a:t>Accept the child as they are</a:t>
          </a:r>
        </a:p>
      </dgm:t>
    </dgm:pt>
    <dgm:pt modelId="{7CC14D94-DA2E-454B-B4CB-9E5833F13759}" type="parTrans" cxnId="{9130875B-40E6-4063-890E-C03644FEE51B}">
      <dgm:prSet/>
      <dgm:spPr/>
      <dgm:t>
        <a:bodyPr/>
        <a:lstStyle/>
        <a:p>
          <a:endParaRPr lang="en-US"/>
        </a:p>
      </dgm:t>
    </dgm:pt>
    <dgm:pt modelId="{17F97C4E-21BB-4A26-8ADC-6FF2F629585A}" type="sibTrans" cxnId="{9130875B-40E6-4063-890E-C03644FEE51B}">
      <dgm:prSet/>
      <dgm:spPr/>
      <dgm:t>
        <a:bodyPr/>
        <a:lstStyle/>
        <a:p>
          <a:endParaRPr lang="en-US"/>
        </a:p>
      </dgm:t>
    </dgm:pt>
    <dgm:pt modelId="{E1EEBADE-A84D-4B93-8F46-7FCC21D3DF6F}">
      <dgm:prSet custT="1"/>
      <dgm:spPr/>
      <dgm:t>
        <a:bodyPr/>
        <a:lstStyle/>
        <a:p>
          <a:r>
            <a:rPr lang="en-US" sz="2800" dirty="0"/>
            <a:t>Being emotionally available</a:t>
          </a:r>
        </a:p>
      </dgm:t>
    </dgm:pt>
    <dgm:pt modelId="{172BF7B6-BF29-421E-ADE4-535D9BEC87FA}" type="parTrans" cxnId="{09759CF7-08F1-4451-A827-0BB74251351D}">
      <dgm:prSet/>
      <dgm:spPr/>
      <dgm:t>
        <a:bodyPr/>
        <a:lstStyle/>
        <a:p>
          <a:endParaRPr lang="en-US"/>
        </a:p>
      </dgm:t>
    </dgm:pt>
    <dgm:pt modelId="{CA214F5C-DF61-4603-8D7A-D484DCD62924}" type="sibTrans" cxnId="{09759CF7-08F1-4451-A827-0BB74251351D}">
      <dgm:prSet/>
      <dgm:spPr/>
      <dgm:t>
        <a:bodyPr/>
        <a:lstStyle/>
        <a:p>
          <a:endParaRPr lang="en-US"/>
        </a:p>
      </dgm:t>
    </dgm:pt>
    <dgm:pt modelId="{2FE385B2-BD88-43E3-B9B8-2695B5694D57}">
      <dgm:prSet custT="1"/>
      <dgm:spPr/>
      <dgm:t>
        <a:bodyPr/>
        <a:lstStyle/>
        <a:p>
          <a:r>
            <a:rPr lang="en-US" sz="2800" dirty="0"/>
            <a:t>Own your influence on the child’s psychological, emotional, social, cognitive and physical development</a:t>
          </a:r>
        </a:p>
      </dgm:t>
    </dgm:pt>
    <dgm:pt modelId="{568EF547-23E3-4A35-BB9B-AAA855C80E21}" type="parTrans" cxnId="{6481D859-4794-4029-9C2A-964773AD6F24}">
      <dgm:prSet/>
      <dgm:spPr/>
      <dgm:t>
        <a:bodyPr/>
        <a:lstStyle/>
        <a:p>
          <a:endParaRPr lang="en-US"/>
        </a:p>
      </dgm:t>
    </dgm:pt>
    <dgm:pt modelId="{F91ED2BE-288B-45C9-84B4-BBA9541DC2C5}" type="sibTrans" cxnId="{6481D859-4794-4029-9C2A-964773AD6F24}">
      <dgm:prSet/>
      <dgm:spPr/>
      <dgm:t>
        <a:bodyPr/>
        <a:lstStyle/>
        <a:p>
          <a:endParaRPr lang="en-US"/>
        </a:p>
      </dgm:t>
    </dgm:pt>
    <dgm:pt modelId="{87D192FA-2F1C-714D-B063-7EEABA3AB23A}">
      <dgm:prSet custT="1"/>
      <dgm:spPr/>
      <dgm:t>
        <a:bodyPr/>
        <a:lstStyle/>
        <a:p>
          <a:r>
            <a:rPr lang="en-US" sz="2800" dirty="0"/>
            <a:t>Provide warmth, care and attuned presence</a:t>
          </a:r>
          <a:endParaRPr lang="en-GB" sz="2800" dirty="0"/>
        </a:p>
      </dgm:t>
    </dgm:pt>
    <dgm:pt modelId="{B4258D88-C7AB-A043-878F-81504C6AD12E}" type="parTrans" cxnId="{2BF2AB14-048E-B845-93D2-F65B0E33941A}">
      <dgm:prSet/>
      <dgm:spPr/>
      <dgm:t>
        <a:bodyPr/>
        <a:lstStyle/>
        <a:p>
          <a:endParaRPr lang="en-GB"/>
        </a:p>
      </dgm:t>
    </dgm:pt>
    <dgm:pt modelId="{02D21AA3-EB67-6C4B-AB61-E513A4CD3C84}" type="sibTrans" cxnId="{2BF2AB14-048E-B845-93D2-F65B0E33941A}">
      <dgm:prSet/>
      <dgm:spPr/>
      <dgm:t>
        <a:bodyPr/>
        <a:lstStyle/>
        <a:p>
          <a:endParaRPr lang="en-GB"/>
        </a:p>
      </dgm:t>
    </dgm:pt>
    <dgm:pt modelId="{87B1AE1E-412B-0E43-94A0-0EC3DA6FBF1D}">
      <dgm:prSet custT="1"/>
      <dgm:spPr/>
      <dgm:t>
        <a:bodyPr/>
        <a:lstStyle/>
        <a:p>
          <a:r>
            <a:rPr lang="en-US" sz="2800" dirty="0"/>
            <a:t>Able when necessary to set limits, provide comfort and offer protection</a:t>
          </a:r>
          <a:endParaRPr lang="en-GB" sz="2800" dirty="0"/>
        </a:p>
      </dgm:t>
    </dgm:pt>
    <dgm:pt modelId="{47B5828C-F6C5-5D44-9697-2D4B9EA33351}" type="parTrans" cxnId="{462C1648-E5C7-C34A-AAC0-632781AF61ED}">
      <dgm:prSet/>
      <dgm:spPr/>
      <dgm:t>
        <a:bodyPr/>
        <a:lstStyle/>
        <a:p>
          <a:endParaRPr lang="en-GB"/>
        </a:p>
      </dgm:t>
    </dgm:pt>
    <dgm:pt modelId="{94C1E018-6A45-5A4E-9478-221BB21A5B01}" type="sibTrans" cxnId="{462C1648-E5C7-C34A-AAC0-632781AF61ED}">
      <dgm:prSet/>
      <dgm:spPr/>
      <dgm:t>
        <a:bodyPr/>
        <a:lstStyle/>
        <a:p>
          <a:endParaRPr lang="en-GB"/>
        </a:p>
      </dgm:t>
    </dgm:pt>
    <dgm:pt modelId="{235C7270-E0A5-F54E-A042-68E98A6461BB}" type="pres">
      <dgm:prSet presAssocID="{6067D2B2-1831-492E-9519-E39901FB2D0D}" presName="Name0" presStyleCnt="0">
        <dgm:presLayoutVars>
          <dgm:dir/>
          <dgm:animLvl val="lvl"/>
          <dgm:resizeHandles val="exact"/>
        </dgm:presLayoutVars>
      </dgm:prSet>
      <dgm:spPr/>
    </dgm:pt>
    <dgm:pt modelId="{CEB02651-B2F7-E840-9979-50B91819D26E}" type="pres">
      <dgm:prSet presAssocID="{C6F5B7A8-EF25-49BD-9205-B6BD1B6EF5BF}" presName="boxAndChildren" presStyleCnt="0"/>
      <dgm:spPr/>
    </dgm:pt>
    <dgm:pt modelId="{7AD1077D-FF60-F84C-9705-A31BCACFAFA6}" type="pres">
      <dgm:prSet presAssocID="{C6F5B7A8-EF25-49BD-9205-B6BD1B6EF5BF}" presName="parentTextBox" presStyleLbl="alignNode1" presStyleIdx="0" presStyleCnt="3" custLinFactNeighborY="-24229"/>
      <dgm:spPr/>
    </dgm:pt>
    <dgm:pt modelId="{ECD1F565-9E92-404D-B182-11F37F733A7A}" type="pres">
      <dgm:prSet presAssocID="{C6F5B7A8-EF25-49BD-9205-B6BD1B6EF5BF}" presName="descendantBox" presStyleLbl="bgAccFollowNode1" presStyleIdx="0" presStyleCnt="3" custScaleY="147942" custLinFactNeighborX="-69" custLinFactNeighborY="25208"/>
      <dgm:spPr/>
    </dgm:pt>
    <dgm:pt modelId="{B61E9FD7-C763-E944-BAB4-21511FCFF57A}" type="pres">
      <dgm:prSet presAssocID="{FFAE2C78-E360-4653-9EA1-A3A7369CB4E9}" presName="sp" presStyleCnt="0"/>
      <dgm:spPr/>
    </dgm:pt>
    <dgm:pt modelId="{7534E574-F409-1B46-9C48-8D76210C7185}" type="pres">
      <dgm:prSet presAssocID="{DDBEE73B-CFA0-4E24-B52C-45727B814DCE}" presName="arrowAndChildren" presStyleCnt="0"/>
      <dgm:spPr/>
    </dgm:pt>
    <dgm:pt modelId="{D9B4E47E-A34D-4947-A0EE-7C24BBA50CA0}" type="pres">
      <dgm:prSet presAssocID="{DDBEE73B-CFA0-4E24-B52C-45727B814DCE}" presName="parentTextArrow" presStyleLbl="node1" presStyleIdx="0" presStyleCnt="0"/>
      <dgm:spPr/>
    </dgm:pt>
    <dgm:pt modelId="{1231D669-034A-0D43-B94E-6C53CF129651}" type="pres">
      <dgm:prSet presAssocID="{DDBEE73B-CFA0-4E24-B52C-45727B814DCE}" presName="arrow" presStyleLbl="alignNode1" presStyleIdx="1" presStyleCnt="3"/>
      <dgm:spPr/>
    </dgm:pt>
    <dgm:pt modelId="{F9869682-7F51-B445-98A1-D132E0A88FD4}" type="pres">
      <dgm:prSet presAssocID="{DDBEE73B-CFA0-4E24-B52C-45727B814DCE}" presName="descendantArrow" presStyleLbl="bgAccFollowNode1" presStyleIdx="1" presStyleCnt="3"/>
      <dgm:spPr/>
    </dgm:pt>
    <dgm:pt modelId="{0FD1C513-2B7E-1B4A-B1A4-EA44921F5A65}" type="pres">
      <dgm:prSet presAssocID="{BD2E91C6-AF57-4093-9A84-C75889A968F9}" presName="sp" presStyleCnt="0"/>
      <dgm:spPr/>
    </dgm:pt>
    <dgm:pt modelId="{8C8428B3-0907-4F41-83EB-FFD84E3B47E1}" type="pres">
      <dgm:prSet presAssocID="{131CC168-4241-40A5-838B-49E727B362B6}" presName="arrowAndChildren" presStyleCnt="0"/>
      <dgm:spPr/>
    </dgm:pt>
    <dgm:pt modelId="{864AD58D-EE5D-084C-A898-1245F2D6E26C}" type="pres">
      <dgm:prSet presAssocID="{131CC168-4241-40A5-838B-49E727B362B6}" presName="parentTextArrow" presStyleLbl="node1" presStyleIdx="0" presStyleCnt="0"/>
      <dgm:spPr/>
    </dgm:pt>
    <dgm:pt modelId="{03AE49AA-71B4-D24C-88A7-411F9C2665C1}" type="pres">
      <dgm:prSet presAssocID="{131CC168-4241-40A5-838B-49E727B362B6}" presName="arrow" presStyleLbl="alignNode1" presStyleIdx="2" presStyleCnt="3"/>
      <dgm:spPr/>
    </dgm:pt>
    <dgm:pt modelId="{C45AE443-CA7D-D745-800F-C3FACC1F5441}" type="pres">
      <dgm:prSet presAssocID="{131CC168-4241-40A5-838B-49E727B362B6}" presName="descendantArrow" presStyleLbl="bgAccFollowNode1" presStyleIdx="2" presStyleCnt="3"/>
      <dgm:spPr/>
    </dgm:pt>
  </dgm:ptLst>
  <dgm:cxnLst>
    <dgm:cxn modelId="{2BF2AB14-048E-B845-93D2-F65B0E33941A}" srcId="{DDBEE73B-CFA0-4E24-B52C-45727B814DCE}" destId="{87D192FA-2F1C-714D-B063-7EEABA3AB23A}" srcOrd="0" destOrd="0" parTransId="{B4258D88-C7AB-A043-878F-81504C6AD12E}" sibTransId="{02D21AA3-EB67-6C4B-AB61-E513A4CD3C84}"/>
    <dgm:cxn modelId="{BB86E725-1DE4-F146-B77F-84E346D0FCB0}" type="presOf" srcId="{131CC168-4241-40A5-838B-49E727B362B6}" destId="{864AD58D-EE5D-084C-A898-1245F2D6E26C}" srcOrd="0" destOrd="0" presId="urn:microsoft.com/office/officeart/2016/7/layout/VerticalDownArrowProcess"/>
    <dgm:cxn modelId="{9130875B-40E6-4063-890E-C03644FEE51B}" srcId="{C6F5B7A8-EF25-49BD-9205-B6BD1B6EF5BF}" destId="{3968E9E3-317F-41F3-92CF-75F36EAB23F4}" srcOrd="0" destOrd="0" parTransId="{7CC14D94-DA2E-454B-B4CB-9E5833F13759}" sibTransId="{17F97C4E-21BB-4A26-8ADC-6FF2F629585A}"/>
    <dgm:cxn modelId="{462C1648-E5C7-C34A-AAC0-632781AF61ED}" srcId="{131CC168-4241-40A5-838B-49E727B362B6}" destId="{87B1AE1E-412B-0E43-94A0-0EC3DA6FBF1D}" srcOrd="0" destOrd="0" parTransId="{47B5828C-F6C5-5D44-9697-2D4B9EA33351}" sibTransId="{94C1E018-6A45-5A4E-9478-221BB21A5B01}"/>
    <dgm:cxn modelId="{519CDC53-0010-4B28-B40A-69AB91F9DA1E}" srcId="{6067D2B2-1831-492E-9519-E39901FB2D0D}" destId="{C6F5B7A8-EF25-49BD-9205-B6BD1B6EF5BF}" srcOrd="2" destOrd="0" parTransId="{9A95406C-736B-4C1C-B91C-7327221A4565}" sibTransId="{D002C1BC-D007-4608-B43D-9AEFDE79A947}"/>
    <dgm:cxn modelId="{168F9658-C2D4-804F-A9A6-AF6A59973B1E}" type="presOf" srcId="{DDBEE73B-CFA0-4E24-B52C-45727B814DCE}" destId="{D9B4E47E-A34D-4947-A0EE-7C24BBA50CA0}" srcOrd="0" destOrd="0" presId="urn:microsoft.com/office/officeart/2016/7/layout/VerticalDownArrowProcess"/>
    <dgm:cxn modelId="{6481D859-4794-4029-9C2A-964773AD6F24}" srcId="{C6F5B7A8-EF25-49BD-9205-B6BD1B6EF5BF}" destId="{2FE385B2-BD88-43E3-B9B8-2695B5694D57}" srcOrd="2" destOrd="0" parTransId="{568EF547-23E3-4A35-BB9B-AAA855C80E21}" sibTransId="{F91ED2BE-288B-45C9-84B4-BBA9541DC2C5}"/>
    <dgm:cxn modelId="{678FF29C-9DF8-46C8-9E92-266C586A56D1}" srcId="{6067D2B2-1831-492E-9519-E39901FB2D0D}" destId="{DDBEE73B-CFA0-4E24-B52C-45727B814DCE}" srcOrd="1" destOrd="0" parTransId="{59647817-23B9-4824-8110-F57E0DA296EC}" sibTransId="{FFAE2C78-E360-4653-9EA1-A3A7369CB4E9}"/>
    <dgm:cxn modelId="{DC22E8AA-AB64-FF4E-9A88-3A27D36AF767}" type="presOf" srcId="{E1EEBADE-A84D-4B93-8F46-7FCC21D3DF6F}" destId="{ECD1F565-9E92-404D-B182-11F37F733A7A}" srcOrd="0" destOrd="1" presId="urn:microsoft.com/office/officeart/2016/7/layout/VerticalDownArrowProcess"/>
    <dgm:cxn modelId="{1A3E45AC-9017-0647-B309-181095F642FF}" type="presOf" srcId="{6067D2B2-1831-492E-9519-E39901FB2D0D}" destId="{235C7270-E0A5-F54E-A042-68E98A6461BB}" srcOrd="0" destOrd="0" presId="urn:microsoft.com/office/officeart/2016/7/layout/VerticalDownArrowProcess"/>
    <dgm:cxn modelId="{999A33B5-44D8-F74F-82C1-2C26D3BD6B38}" type="presOf" srcId="{DDBEE73B-CFA0-4E24-B52C-45727B814DCE}" destId="{1231D669-034A-0D43-B94E-6C53CF129651}" srcOrd="1" destOrd="0" presId="urn:microsoft.com/office/officeart/2016/7/layout/VerticalDownArrowProcess"/>
    <dgm:cxn modelId="{5E5B77B5-6604-D247-9DDE-D1BF134CA810}" type="presOf" srcId="{3968E9E3-317F-41F3-92CF-75F36EAB23F4}" destId="{ECD1F565-9E92-404D-B182-11F37F733A7A}" srcOrd="0" destOrd="0" presId="urn:microsoft.com/office/officeart/2016/7/layout/VerticalDownArrowProcess"/>
    <dgm:cxn modelId="{D959B6B9-A709-3C4A-A301-74F61C777528}" type="presOf" srcId="{87B1AE1E-412B-0E43-94A0-0EC3DA6FBF1D}" destId="{C45AE443-CA7D-D745-800F-C3FACC1F5441}" srcOrd="0" destOrd="0" presId="urn:microsoft.com/office/officeart/2016/7/layout/VerticalDownArrowProcess"/>
    <dgm:cxn modelId="{05841BD8-50EC-8E4E-9DE8-D37F9E722342}" type="presOf" srcId="{131CC168-4241-40A5-838B-49E727B362B6}" destId="{03AE49AA-71B4-D24C-88A7-411F9C2665C1}" srcOrd="1" destOrd="0" presId="urn:microsoft.com/office/officeart/2016/7/layout/VerticalDownArrowProcess"/>
    <dgm:cxn modelId="{E13227F2-E9A0-354E-8C4C-3CDBFA52E601}" type="presOf" srcId="{2FE385B2-BD88-43E3-B9B8-2695B5694D57}" destId="{ECD1F565-9E92-404D-B182-11F37F733A7A}" srcOrd="0" destOrd="2" presId="urn:microsoft.com/office/officeart/2016/7/layout/VerticalDownArrowProcess"/>
    <dgm:cxn modelId="{9DB713F6-FF21-6546-BA61-82EB941F7BFE}" type="presOf" srcId="{C6F5B7A8-EF25-49BD-9205-B6BD1B6EF5BF}" destId="{7AD1077D-FF60-F84C-9705-A31BCACFAFA6}" srcOrd="0" destOrd="0" presId="urn:microsoft.com/office/officeart/2016/7/layout/VerticalDownArrowProcess"/>
    <dgm:cxn modelId="{09759CF7-08F1-4451-A827-0BB74251351D}" srcId="{C6F5B7A8-EF25-49BD-9205-B6BD1B6EF5BF}" destId="{E1EEBADE-A84D-4B93-8F46-7FCC21D3DF6F}" srcOrd="1" destOrd="0" parTransId="{172BF7B6-BF29-421E-ADE4-535D9BEC87FA}" sibTransId="{CA214F5C-DF61-4603-8D7A-D484DCD62924}"/>
    <dgm:cxn modelId="{61A484FA-406C-9D42-BA78-61873C3E80CD}" type="presOf" srcId="{87D192FA-2F1C-714D-B063-7EEABA3AB23A}" destId="{F9869682-7F51-B445-98A1-D132E0A88FD4}" srcOrd="0" destOrd="0" presId="urn:microsoft.com/office/officeart/2016/7/layout/VerticalDownArrowProcess"/>
    <dgm:cxn modelId="{925D02FF-61B2-4907-8992-C560BF6E08C5}" srcId="{6067D2B2-1831-492E-9519-E39901FB2D0D}" destId="{131CC168-4241-40A5-838B-49E727B362B6}" srcOrd="0" destOrd="0" parTransId="{5462632C-ECE2-40B1-ADC4-186B0DB170B4}" sibTransId="{BD2E91C6-AF57-4093-9A84-C75889A968F9}"/>
    <dgm:cxn modelId="{D1EFCCB2-6A29-6E41-B5BA-0EB75E77142F}" type="presParOf" srcId="{235C7270-E0A5-F54E-A042-68E98A6461BB}" destId="{CEB02651-B2F7-E840-9979-50B91819D26E}" srcOrd="0" destOrd="0" presId="urn:microsoft.com/office/officeart/2016/7/layout/VerticalDownArrowProcess"/>
    <dgm:cxn modelId="{AFCF1C19-17A5-4C42-B1AE-DAEFB9FF3F7F}" type="presParOf" srcId="{CEB02651-B2F7-E840-9979-50B91819D26E}" destId="{7AD1077D-FF60-F84C-9705-A31BCACFAFA6}" srcOrd="0" destOrd="0" presId="urn:microsoft.com/office/officeart/2016/7/layout/VerticalDownArrowProcess"/>
    <dgm:cxn modelId="{0A9C2477-05A7-9741-BB11-7C549FDF1FD3}" type="presParOf" srcId="{CEB02651-B2F7-E840-9979-50B91819D26E}" destId="{ECD1F565-9E92-404D-B182-11F37F733A7A}" srcOrd="1" destOrd="0" presId="urn:microsoft.com/office/officeart/2016/7/layout/VerticalDownArrowProcess"/>
    <dgm:cxn modelId="{888B9DBA-E468-DA40-A9C1-C52EDA6EA5A5}" type="presParOf" srcId="{235C7270-E0A5-F54E-A042-68E98A6461BB}" destId="{B61E9FD7-C763-E944-BAB4-21511FCFF57A}" srcOrd="1" destOrd="0" presId="urn:microsoft.com/office/officeart/2016/7/layout/VerticalDownArrowProcess"/>
    <dgm:cxn modelId="{791D6377-C161-6147-B1FB-DDDBCAEED915}" type="presParOf" srcId="{235C7270-E0A5-F54E-A042-68E98A6461BB}" destId="{7534E574-F409-1B46-9C48-8D76210C7185}" srcOrd="2" destOrd="0" presId="urn:microsoft.com/office/officeart/2016/7/layout/VerticalDownArrowProcess"/>
    <dgm:cxn modelId="{6BE4FBD7-8175-7246-96F9-593B21566A75}" type="presParOf" srcId="{7534E574-F409-1B46-9C48-8D76210C7185}" destId="{D9B4E47E-A34D-4947-A0EE-7C24BBA50CA0}" srcOrd="0" destOrd="0" presId="urn:microsoft.com/office/officeart/2016/7/layout/VerticalDownArrowProcess"/>
    <dgm:cxn modelId="{85AD4760-4FB1-7246-95F3-66D7F9CD6E5F}" type="presParOf" srcId="{7534E574-F409-1B46-9C48-8D76210C7185}" destId="{1231D669-034A-0D43-B94E-6C53CF129651}" srcOrd="1" destOrd="0" presId="urn:microsoft.com/office/officeart/2016/7/layout/VerticalDownArrowProcess"/>
    <dgm:cxn modelId="{BAB64ADF-8991-3944-85CE-BA48559DB71A}" type="presParOf" srcId="{7534E574-F409-1B46-9C48-8D76210C7185}" destId="{F9869682-7F51-B445-98A1-D132E0A88FD4}" srcOrd="2" destOrd="0" presId="urn:microsoft.com/office/officeart/2016/7/layout/VerticalDownArrowProcess"/>
    <dgm:cxn modelId="{F194A6B2-A994-6243-8636-EA1C39C6C868}" type="presParOf" srcId="{235C7270-E0A5-F54E-A042-68E98A6461BB}" destId="{0FD1C513-2B7E-1B4A-B1A4-EA44921F5A65}" srcOrd="3" destOrd="0" presId="urn:microsoft.com/office/officeart/2016/7/layout/VerticalDownArrowProcess"/>
    <dgm:cxn modelId="{9A2D15E5-ECD9-994C-BF0D-FE969B9BBC7F}" type="presParOf" srcId="{235C7270-E0A5-F54E-A042-68E98A6461BB}" destId="{8C8428B3-0907-4F41-83EB-FFD84E3B47E1}" srcOrd="4" destOrd="0" presId="urn:microsoft.com/office/officeart/2016/7/layout/VerticalDownArrowProcess"/>
    <dgm:cxn modelId="{71CB0FF3-9B00-E14E-9A13-63EA3A53374C}" type="presParOf" srcId="{8C8428B3-0907-4F41-83EB-FFD84E3B47E1}" destId="{864AD58D-EE5D-084C-A898-1245F2D6E26C}" srcOrd="0" destOrd="0" presId="urn:microsoft.com/office/officeart/2016/7/layout/VerticalDownArrowProcess"/>
    <dgm:cxn modelId="{01DFAD08-E632-D547-8984-9B43FC57155C}" type="presParOf" srcId="{8C8428B3-0907-4F41-83EB-FFD84E3B47E1}" destId="{03AE49AA-71B4-D24C-88A7-411F9C2665C1}" srcOrd="1" destOrd="0" presId="urn:microsoft.com/office/officeart/2016/7/layout/VerticalDownArrowProcess"/>
    <dgm:cxn modelId="{38C37B07-8CCE-7C4F-A743-F2D8673D84A8}" type="presParOf" srcId="{8C8428B3-0907-4F41-83EB-FFD84E3B47E1}" destId="{C45AE443-CA7D-D745-800F-C3FACC1F5441}"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1077D-FF60-F84C-9705-A31BCACFAFA6}">
      <dsp:nvSpPr>
        <dsp:cNvPr id="0" name=""/>
        <dsp:cNvSpPr/>
      </dsp:nvSpPr>
      <dsp:spPr>
        <a:xfrm>
          <a:off x="0" y="7385864"/>
          <a:ext cx="2978943" cy="242661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62" tIns="256032" rIns="21186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Committed</a:t>
          </a:r>
        </a:p>
      </dsp:txBody>
      <dsp:txXfrm>
        <a:off x="0" y="7385864"/>
        <a:ext cx="2978943" cy="2426612"/>
      </dsp:txXfrm>
    </dsp:sp>
    <dsp:sp modelId="{ECD1F565-9E92-404D-B182-11F37F733A7A}">
      <dsp:nvSpPr>
        <dsp:cNvPr id="0" name=""/>
        <dsp:cNvSpPr/>
      </dsp:nvSpPr>
      <dsp:spPr>
        <a:xfrm>
          <a:off x="2972777" y="7392788"/>
          <a:ext cx="8936831" cy="358997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281" tIns="355600" rIns="181281" bIns="355600" numCol="1" spcCol="1270" anchor="ctr" anchorCtr="0">
          <a:noAutofit/>
        </a:bodyPr>
        <a:lstStyle/>
        <a:p>
          <a:pPr marL="0" lvl="0" indent="0" algn="l" defTabSz="1244600">
            <a:lnSpc>
              <a:spcPct val="90000"/>
            </a:lnSpc>
            <a:spcBef>
              <a:spcPct val="0"/>
            </a:spcBef>
            <a:spcAft>
              <a:spcPct val="35000"/>
            </a:spcAft>
            <a:buNone/>
          </a:pPr>
          <a:r>
            <a:rPr lang="en-US" sz="2800" kern="1200" dirty="0"/>
            <a:t>Experience each child as an individual</a:t>
          </a:r>
        </a:p>
        <a:p>
          <a:pPr marL="0" lvl="0" indent="0" algn="l" defTabSz="1244600">
            <a:lnSpc>
              <a:spcPct val="90000"/>
            </a:lnSpc>
            <a:spcBef>
              <a:spcPct val="0"/>
            </a:spcBef>
            <a:spcAft>
              <a:spcPct val="35000"/>
            </a:spcAft>
            <a:buNone/>
          </a:pPr>
          <a:r>
            <a:rPr lang="en-US" sz="2800" kern="1200" dirty="0"/>
            <a:t>Accept the child as they are</a:t>
          </a:r>
        </a:p>
        <a:p>
          <a:pPr marL="0" lvl="0" indent="0" algn="l" defTabSz="1244600">
            <a:lnSpc>
              <a:spcPct val="90000"/>
            </a:lnSpc>
            <a:spcBef>
              <a:spcPct val="0"/>
            </a:spcBef>
            <a:spcAft>
              <a:spcPct val="35000"/>
            </a:spcAft>
            <a:buNone/>
          </a:pPr>
          <a:r>
            <a:rPr lang="en-US" sz="2800" kern="1200" dirty="0"/>
            <a:t>Being emotionally available</a:t>
          </a:r>
        </a:p>
        <a:p>
          <a:pPr marL="0" lvl="0" indent="0" algn="l" defTabSz="1244600">
            <a:lnSpc>
              <a:spcPct val="90000"/>
            </a:lnSpc>
            <a:spcBef>
              <a:spcPct val="0"/>
            </a:spcBef>
            <a:spcAft>
              <a:spcPct val="35000"/>
            </a:spcAft>
            <a:buNone/>
          </a:pPr>
          <a:r>
            <a:rPr lang="en-US" sz="2800" kern="1200" dirty="0"/>
            <a:t>Own your influence on the child’s psychological, emotional, social, cognitive and physical development</a:t>
          </a:r>
        </a:p>
      </dsp:txBody>
      <dsp:txXfrm>
        <a:off x="2972777" y="7392788"/>
        <a:ext cx="8936831" cy="3589978"/>
      </dsp:txXfrm>
    </dsp:sp>
    <dsp:sp modelId="{1231D669-034A-0D43-B94E-6C53CF129651}">
      <dsp:nvSpPr>
        <dsp:cNvPr id="0" name=""/>
        <dsp:cNvSpPr/>
      </dsp:nvSpPr>
      <dsp:spPr>
        <a:xfrm rot="10800000">
          <a:off x="0" y="3696394"/>
          <a:ext cx="2978943" cy="373212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62" tIns="256032" rIns="21186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Kind</a:t>
          </a:r>
        </a:p>
      </dsp:txBody>
      <dsp:txXfrm rot="-10800000">
        <a:off x="0" y="3696394"/>
        <a:ext cx="2978943" cy="2425884"/>
      </dsp:txXfrm>
    </dsp:sp>
    <dsp:sp modelId="{F9869682-7F51-B445-98A1-D132E0A88FD4}">
      <dsp:nvSpPr>
        <dsp:cNvPr id="0" name=""/>
        <dsp:cNvSpPr/>
      </dsp:nvSpPr>
      <dsp:spPr>
        <a:xfrm>
          <a:off x="2978943" y="3696394"/>
          <a:ext cx="8936831" cy="242588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281" tIns="355600" rIns="181281" bIns="355600" numCol="1" spcCol="1270" anchor="ctr" anchorCtr="0">
          <a:noAutofit/>
        </a:bodyPr>
        <a:lstStyle/>
        <a:p>
          <a:pPr marL="0" lvl="0" indent="0" algn="l" defTabSz="1244600">
            <a:lnSpc>
              <a:spcPct val="90000"/>
            </a:lnSpc>
            <a:spcBef>
              <a:spcPct val="0"/>
            </a:spcBef>
            <a:spcAft>
              <a:spcPct val="35000"/>
            </a:spcAft>
            <a:buNone/>
          </a:pPr>
          <a:r>
            <a:rPr lang="en-US" sz="2800" kern="1200" dirty="0"/>
            <a:t>Provide warmth, care and attuned presence</a:t>
          </a:r>
          <a:endParaRPr lang="en-GB" sz="2800" kern="1200" dirty="0"/>
        </a:p>
      </dsp:txBody>
      <dsp:txXfrm>
        <a:off x="2978943" y="3696394"/>
        <a:ext cx="8936831" cy="2425884"/>
      </dsp:txXfrm>
    </dsp:sp>
    <dsp:sp modelId="{03AE49AA-71B4-D24C-88A7-411F9C2665C1}">
      <dsp:nvSpPr>
        <dsp:cNvPr id="0" name=""/>
        <dsp:cNvSpPr/>
      </dsp:nvSpPr>
      <dsp:spPr>
        <a:xfrm rot="10800000">
          <a:off x="0" y="663"/>
          <a:ext cx="2978943" cy="373212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62" tIns="256032" rIns="21186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Strong</a:t>
          </a:r>
        </a:p>
      </dsp:txBody>
      <dsp:txXfrm rot="-10800000">
        <a:off x="0" y="663"/>
        <a:ext cx="2978943" cy="2425884"/>
      </dsp:txXfrm>
    </dsp:sp>
    <dsp:sp modelId="{C45AE443-CA7D-D745-800F-C3FACC1F5441}">
      <dsp:nvSpPr>
        <dsp:cNvPr id="0" name=""/>
        <dsp:cNvSpPr/>
      </dsp:nvSpPr>
      <dsp:spPr>
        <a:xfrm>
          <a:off x="2978943" y="663"/>
          <a:ext cx="8936831" cy="242588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281" tIns="355600" rIns="181281" bIns="355600" numCol="1" spcCol="1270" anchor="ctr" anchorCtr="0">
          <a:noAutofit/>
        </a:bodyPr>
        <a:lstStyle/>
        <a:p>
          <a:pPr marL="0" lvl="0" indent="0" algn="l" defTabSz="1244600">
            <a:lnSpc>
              <a:spcPct val="90000"/>
            </a:lnSpc>
            <a:spcBef>
              <a:spcPct val="0"/>
            </a:spcBef>
            <a:spcAft>
              <a:spcPct val="35000"/>
            </a:spcAft>
            <a:buNone/>
          </a:pPr>
          <a:r>
            <a:rPr lang="en-US" sz="2800" kern="1200" dirty="0"/>
            <a:t>Able when necessary to set limits, provide comfort and offer protection</a:t>
          </a:r>
          <a:endParaRPr lang="en-GB" sz="2800" kern="1200" dirty="0"/>
        </a:p>
      </dsp:txBody>
      <dsp:txXfrm>
        <a:off x="2978943" y="663"/>
        <a:ext cx="8936831" cy="242588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endParaRPr/>
          </a:p>
        </p:txBody>
      </p:sp>
      <p:sp>
        <p:nvSpPr>
          <p:cNvPr id="160" name="Shape 1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86440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90CA35-5075-A34E-8B85-5E79E0EC0954}" type="slidenum">
              <a:rPr lang="en-US" smtClean="0"/>
              <a:t>11</a:t>
            </a:fld>
            <a:endParaRPr lang="en-US"/>
          </a:p>
        </p:txBody>
      </p:sp>
    </p:spTree>
    <p:extLst>
      <p:ext uri="{BB962C8B-B14F-4D97-AF65-F5344CB8AC3E}">
        <p14:creationId xmlns:p14="http://schemas.microsoft.com/office/powerpoint/2010/main" val="209360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D5D5D5"/>
        </a:solidFill>
        <a:effectLst/>
      </p:bgPr>
    </p:bg>
    <p:spTree>
      <p:nvGrpSpPr>
        <p:cNvPr id="1" name=""/>
        <p:cNvGrpSpPr/>
        <p:nvPr/>
      </p:nvGrpSpPr>
      <p:grpSpPr>
        <a:xfrm>
          <a:off x="0" y="0"/>
          <a:ext cx="0" cy="0"/>
          <a:chOff x="0" y="0"/>
          <a:chExt cx="0" cy="0"/>
        </a:xfrm>
      </p:grpSpPr>
      <p:sp>
        <p:nvSpPr>
          <p:cNvPr id="13" name="Presentation Title"/>
          <p:cNvSpPr txBox="1">
            <a:spLocks noGrp="1"/>
          </p:cNvSpPr>
          <p:nvPr>
            <p:ph type="title" hasCustomPrompt="1"/>
          </p:nvPr>
        </p:nvSpPr>
        <p:spPr>
          <a:xfrm>
            <a:off x="1206498" y="4022223"/>
            <a:ext cx="21971004" cy="4648201"/>
          </a:xfrm>
          <a:prstGeom prst="rect">
            <a:avLst/>
          </a:prstGeom>
        </p:spPr>
        <p:txBody>
          <a:bodyPr lIns="0" tIns="0" rIns="0" bIns="0" anchor="b"/>
          <a:lstStyle>
            <a:lvl1pPr>
              <a:lnSpc>
                <a:spcPct val="120000"/>
              </a:lnSpc>
              <a:defRPr sz="11600" spc="-232">
                <a:solidFill>
                  <a:srgbClr val="FFFFFF"/>
                </a:solidFill>
                <a:latin typeface="Arial"/>
                <a:ea typeface="Arial"/>
                <a:cs typeface="Arial"/>
                <a:sym typeface="Arial"/>
              </a:defRPr>
            </a:lvl1pPr>
          </a:lstStyle>
          <a:p>
            <a:r>
              <a:t>Presentation Title</a:t>
            </a:r>
          </a:p>
        </p:txBody>
      </p:sp>
      <p:sp>
        <p:nvSpPr>
          <p:cNvPr id="14" name="Body Level One…"/>
          <p:cNvSpPr txBox="1">
            <a:spLocks noGrp="1"/>
          </p:cNvSpPr>
          <p:nvPr>
            <p:ph type="body" sz="quarter" idx="1" hasCustomPrompt="1"/>
          </p:nvPr>
        </p:nvSpPr>
        <p:spPr>
          <a:xfrm>
            <a:off x="1201342" y="9525061"/>
            <a:ext cx="21971001" cy="2751447"/>
          </a:xfrm>
          <a:prstGeom prst="rect">
            <a:avLst/>
          </a:prstGeom>
        </p:spPr>
        <p:txBody>
          <a:bodyPr lIns="0" tIns="0" rIns="0" bIns="0">
            <a:normAutofit/>
          </a:bodyPr>
          <a:lstStyle>
            <a:lvl1pPr marL="0" indent="0" defTabSz="825500">
              <a:lnSpc>
                <a:spcPct val="150000"/>
              </a:lnSpc>
              <a:spcBef>
                <a:spcPts val="0"/>
              </a:spcBef>
              <a:buClrTx/>
              <a:buSzTx/>
              <a:buNone/>
              <a:defRPr sz="16000">
                <a:solidFill>
                  <a:srgbClr val="005BA0"/>
                </a:solidFill>
                <a:latin typeface="Arial"/>
                <a:ea typeface="Arial"/>
                <a:cs typeface="Arial"/>
                <a:sym typeface="Arial"/>
              </a:defRPr>
            </a:lvl1pPr>
            <a:lvl2pPr marL="0" indent="457200" defTabSz="825500">
              <a:lnSpc>
                <a:spcPct val="150000"/>
              </a:lnSpc>
              <a:spcBef>
                <a:spcPts val="0"/>
              </a:spcBef>
              <a:buClrTx/>
              <a:buSzTx/>
              <a:buNone/>
              <a:defRPr sz="16000">
                <a:solidFill>
                  <a:srgbClr val="005BA0"/>
                </a:solidFill>
                <a:latin typeface="Arial"/>
                <a:ea typeface="Arial"/>
                <a:cs typeface="Arial"/>
                <a:sym typeface="Arial"/>
              </a:defRPr>
            </a:lvl2pPr>
            <a:lvl3pPr marL="0" indent="914400" defTabSz="825500">
              <a:lnSpc>
                <a:spcPct val="150000"/>
              </a:lnSpc>
              <a:spcBef>
                <a:spcPts val="0"/>
              </a:spcBef>
              <a:buClrTx/>
              <a:buSzTx/>
              <a:buNone/>
              <a:defRPr sz="16000">
                <a:solidFill>
                  <a:srgbClr val="005BA0"/>
                </a:solidFill>
                <a:latin typeface="Arial"/>
                <a:ea typeface="Arial"/>
                <a:cs typeface="Arial"/>
                <a:sym typeface="Arial"/>
              </a:defRPr>
            </a:lvl3pPr>
            <a:lvl4pPr marL="0" indent="1371600" defTabSz="825500">
              <a:lnSpc>
                <a:spcPct val="150000"/>
              </a:lnSpc>
              <a:spcBef>
                <a:spcPts val="0"/>
              </a:spcBef>
              <a:buClrTx/>
              <a:buSzTx/>
              <a:buNone/>
              <a:defRPr sz="16000">
                <a:solidFill>
                  <a:srgbClr val="005BA0"/>
                </a:solidFill>
                <a:latin typeface="Arial"/>
                <a:ea typeface="Arial"/>
                <a:cs typeface="Arial"/>
                <a:sym typeface="Arial"/>
              </a:defRPr>
            </a:lvl4pPr>
            <a:lvl5pPr marL="0" indent="1828800" defTabSz="825500">
              <a:lnSpc>
                <a:spcPct val="150000"/>
              </a:lnSpc>
              <a:spcBef>
                <a:spcPts val="0"/>
              </a:spcBef>
              <a:buClrTx/>
              <a:buSzTx/>
              <a:buNone/>
              <a:defRPr sz="16000">
                <a:solidFill>
                  <a:srgbClr val="005BA0"/>
                </a:solidFill>
                <a:latin typeface="Arial"/>
                <a:ea typeface="Arial"/>
                <a:cs typeface="Arial"/>
                <a:sym typeface="Arial"/>
              </a:defRPr>
            </a:lvl5pPr>
          </a:lstStyle>
          <a:p>
            <a:r>
              <a:t>Presentation Subtitle</a:t>
            </a:r>
          </a:p>
          <a:p>
            <a:pPr lvl="1"/>
            <a:endParaRPr/>
          </a:p>
          <a:p>
            <a:pPr lvl="2"/>
            <a:endParaRPr/>
          </a:p>
          <a:p>
            <a:pPr lvl="3"/>
            <a:endParaRPr/>
          </a:p>
          <a:p>
            <a:pPr lvl="4"/>
            <a:endParaRPr/>
          </a:p>
        </p:txBody>
      </p:sp>
      <p:sp>
        <p:nvSpPr>
          <p:cNvPr id="15" name="Slide Number"/>
          <p:cNvSpPr txBox="1">
            <a:spLocks noGrp="1"/>
          </p:cNvSpPr>
          <p:nvPr>
            <p:ph type="sldNum" sz="quarter" idx="2"/>
          </p:nvPr>
        </p:nvSpPr>
        <p:spPr>
          <a:xfrm>
            <a:off x="11987338" y="13070208"/>
            <a:ext cx="396827" cy="385391"/>
          </a:xfrm>
          <a:prstGeom prst="rect">
            <a:avLst/>
          </a:prstGeom>
        </p:spPr>
        <p:txBody>
          <a:bodyPr/>
          <a:lstStyle>
            <a:lvl1pPr algn="ctr">
              <a:defRPr sz="2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99"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100"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normAutofit/>
          </a:bodyPr>
          <a:lstStyle>
            <a:lvl1pPr marL="0" indent="0" defTabSz="825500">
              <a:lnSpc>
                <a:spcPct val="100000"/>
              </a:lnSpc>
              <a:spcBef>
                <a:spcPts val="0"/>
              </a:spcBef>
              <a:buClrTx/>
              <a:buSzTx/>
              <a:buNone/>
              <a:defRPr sz="5500" b="1">
                <a:latin typeface="Arial"/>
                <a:ea typeface="Arial"/>
                <a:cs typeface="Arial"/>
                <a:sym typeface="Arial"/>
              </a:defRPr>
            </a:lvl1pPr>
          </a:lstStyle>
          <a:p>
            <a:r>
              <a:t>Agenda Subtitle</a:t>
            </a:r>
          </a:p>
        </p:txBody>
      </p:sp>
      <p:sp>
        <p:nvSpPr>
          <p:cNvPr id="101" name="Body Level One…"/>
          <p:cNvSpPr txBox="1">
            <a:spLocks noGrp="1"/>
          </p:cNvSpPr>
          <p:nvPr>
            <p:ph type="body" idx="1" hasCustomPrompt="1"/>
          </p:nvPr>
        </p:nvSpPr>
        <p:spPr>
          <a:xfrm>
            <a:off x="1206500" y="4248504"/>
            <a:ext cx="21971000" cy="8256012"/>
          </a:xfrm>
          <a:prstGeom prst="rect">
            <a:avLst/>
          </a:prstGeom>
        </p:spPr>
        <p:txBody>
          <a:bodyPr lIns="50800" tIns="50800" rIns="50800" bIns="50800">
            <a:normAutofit/>
          </a:bodyPr>
          <a:lstStyle>
            <a:lvl1pPr marL="0" indent="0" defTabSz="825500">
              <a:lnSpc>
                <a:spcPct val="100000"/>
              </a:lnSpc>
              <a:spcBef>
                <a:spcPts val="1800"/>
              </a:spcBef>
              <a:buClrTx/>
              <a:buSzTx/>
              <a:buNone/>
              <a:defRPr sz="5500" spc="-55">
                <a:solidFill>
                  <a:srgbClr val="000000"/>
                </a:solidFill>
                <a:latin typeface="+mj-lt"/>
                <a:ea typeface="+mj-ea"/>
                <a:cs typeface="+mj-cs"/>
                <a:sym typeface="Helvetica Neue"/>
              </a:defRPr>
            </a:lvl1pPr>
            <a:lvl2pPr marL="0" indent="457200" defTabSz="825500">
              <a:lnSpc>
                <a:spcPct val="100000"/>
              </a:lnSpc>
              <a:spcBef>
                <a:spcPts val="1800"/>
              </a:spcBef>
              <a:buClrTx/>
              <a:buSzTx/>
              <a:buNone/>
              <a:defRPr sz="5500" spc="-55">
                <a:solidFill>
                  <a:srgbClr val="000000"/>
                </a:solidFill>
                <a:latin typeface="+mj-lt"/>
                <a:ea typeface="+mj-ea"/>
                <a:cs typeface="+mj-cs"/>
                <a:sym typeface="Helvetica Neue"/>
              </a:defRPr>
            </a:lvl2pPr>
            <a:lvl3pPr marL="0" indent="914400" defTabSz="825500">
              <a:lnSpc>
                <a:spcPct val="100000"/>
              </a:lnSpc>
              <a:spcBef>
                <a:spcPts val="1800"/>
              </a:spcBef>
              <a:buClrTx/>
              <a:buSzTx/>
              <a:buNone/>
              <a:defRPr sz="5500" spc="-55">
                <a:solidFill>
                  <a:srgbClr val="000000"/>
                </a:solidFill>
                <a:latin typeface="+mj-lt"/>
                <a:ea typeface="+mj-ea"/>
                <a:cs typeface="+mj-cs"/>
                <a:sym typeface="Helvetica Neue"/>
              </a:defRPr>
            </a:lvl3pPr>
            <a:lvl4pPr marL="0" indent="1371600" defTabSz="825500">
              <a:lnSpc>
                <a:spcPct val="100000"/>
              </a:lnSpc>
              <a:spcBef>
                <a:spcPts val="1800"/>
              </a:spcBef>
              <a:buClrTx/>
              <a:buSzTx/>
              <a:buNone/>
              <a:defRPr sz="5500" spc="-55">
                <a:solidFill>
                  <a:srgbClr val="000000"/>
                </a:solidFill>
                <a:latin typeface="+mj-lt"/>
                <a:ea typeface="+mj-ea"/>
                <a:cs typeface="+mj-cs"/>
                <a:sym typeface="Helvetica Neue"/>
              </a:defRPr>
            </a:lvl4pPr>
            <a:lvl5pPr marL="0" indent="1828800" defTabSz="825500">
              <a:lnSpc>
                <a:spcPct val="100000"/>
              </a:lnSpc>
              <a:spcBef>
                <a:spcPts val="1800"/>
              </a:spcBef>
              <a:buClrTx/>
              <a:buSzTx/>
              <a:buNone/>
              <a:defRPr sz="5500" spc="-55">
                <a:solidFill>
                  <a:srgbClr val="000000"/>
                </a:solidFill>
                <a:latin typeface="+mj-lt"/>
                <a:ea typeface="+mj-ea"/>
                <a:cs typeface="+mj-cs"/>
                <a:sym typeface="Helvetica Neue"/>
              </a:defRPr>
            </a:lvl5pPr>
          </a:lstStyle>
          <a:p>
            <a:r>
              <a:t>Agenda Topics</a:t>
            </a:r>
          </a:p>
          <a:p>
            <a:pPr lvl="1"/>
            <a:endParaRPr/>
          </a:p>
          <a:p>
            <a:pPr lvl="2"/>
            <a:endParaRPr/>
          </a:p>
          <a:p>
            <a:pPr lvl="3"/>
            <a:endParaRPr/>
          </a:p>
          <a:p>
            <a:pPr lvl="4"/>
            <a:endParaRPr/>
          </a:p>
        </p:txBody>
      </p:sp>
      <p:sp>
        <p:nvSpPr>
          <p:cNvPr id="102"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109" name="Body Level One…"/>
          <p:cNvSpPr txBox="1">
            <a:spLocks noGrp="1"/>
          </p:cNvSpPr>
          <p:nvPr>
            <p:ph type="body" sz="half" idx="1" hasCustomPrompt="1"/>
          </p:nvPr>
        </p:nvSpPr>
        <p:spPr>
          <a:xfrm>
            <a:off x="1206500" y="4920843"/>
            <a:ext cx="21971000" cy="3874314"/>
          </a:xfrm>
          <a:prstGeom prst="rect">
            <a:avLst/>
          </a:prstGeom>
        </p:spPr>
        <p:txBody>
          <a:bodyPr lIns="50800" tIns="50800" rIns="50800" bIns="50800" anchor="ctr">
            <a:normAutofit/>
          </a:bodyPr>
          <a:lstStyle>
            <a:lvl1pPr marL="0" indent="0" algn="ctr">
              <a:lnSpc>
                <a:spcPct val="80000"/>
              </a:lnSpc>
              <a:spcBef>
                <a:spcPts val="0"/>
              </a:spcBef>
              <a:buClrTx/>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ClrTx/>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ClrTx/>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ClrTx/>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ClrTx/>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0"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ig Fact">
    <p:spTree>
      <p:nvGrpSpPr>
        <p:cNvPr id="1" name=""/>
        <p:cNvGrpSpPr/>
        <p:nvPr/>
      </p:nvGrpSpPr>
      <p:grpSpPr>
        <a:xfrm>
          <a:off x="0" y="0"/>
          <a:ext cx="0" cy="0"/>
          <a:chOff x="0" y="0"/>
          <a:chExt cx="0" cy="0"/>
        </a:xfrm>
      </p:grpSpPr>
      <p:sp>
        <p:nvSpPr>
          <p:cNvPr id="117" name="Body Level One…"/>
          <p:cNvSpPr txBox="1">
            <a:spLocks noGrp="1"/>
          </p:cNvSpPr>
          <p:nvPr>
            <p:ph type="body" idx="1" hasCustomPrompt="1"/>
          </p:nvPr>
        </p:nvSpPr>
        <p:spPr>
          <a:xfrm>
            <a:off x="1206500" y="1075927"/>
            <a:ext cx="21971000" cy="7241584"/>
          </a:xfrm>
          <a:prstGeom prst="rect">
            <a:avLst/>
          </a:prstGeom>
        </p:spPr>
        <p:txBody>
          <a:bodyPr lIns="50800" tIns="50800" rIns="50800" bIns="50800" anchor="b">
            <a:normAutofit/>
          </a:bodyPr>
          <a:lstStyle>
            <a:lvl1pPr marL="0" indent="0" algn="ctr">
              <a:lnSpc>
                <a:spcPct val="80000"/>
              </a:lnSpc>
              <a:spcBef>
                <a:spcPts val="0"/>
              </a:spcBef>
              <a:buClrTx/>
              <a:buSzTx/>
              <a:buNone/>
              <a:defRPr sz="25000" b="1" spc="-250">
                <a:solidFill>
                  <a:schemeClr val="accent1">
                    <a:hueOff val="114395"/>
                    <a:lumOff val="-24975"/>
                  </a:schemeClr>
                </a:solidFill>
                <a:latin typeface="+mj-lt"/>
                <a:ea typeface="+mj-ea"/>
                <a:cs typeface="+mj-cs"/>
                <a:sym typeface="Helvetica Neue"/>
              </a:defRPr>
            </a:lvl1pPr>
            <a:lvl2pPr marL="0" indent="457200" algn="ctr">
              <a:lnSpc>
                <a:spcPct val="80000"/>
              </a:lnSpc>
              <a:spcBef>
                <a:spcPts val="0"/>
              </a:spcBef>
              <a:buClrTx/>
              <a:buSzTx/>
              <a:buNone/>
              <a:defRPr sz="25000" b="1" spc="-250">
                <a:solidFill>
                  <a:schemeClr val="accent1">
                    <a:hueOff val="114395"/>
                    <a:lumOff val="-24975"/>
                  </a:schemeClr>
                </a:solidFill>
                <a:latin typeface="+mj-lt"/>
                <a:ea typeface="+mj-ea"/>
                <a:cs typeface="+mj-cs"/>
                <a:sym typeface="Helvetica Neue"/>
              </a:defRPr>
            </a:lvl2pPr>
            <a:lvl3pPr marL="0" indent="914400" algn="ctr">
              <a:lnSpc>
                <a:spcPct val="80000"/>
              </a:lnSpc>
              <a:spcBef>
                <a:spcPts val="0"/>
              </a:spcBef>
              <a:buClrTx/>
              <a:buSzTx/>
              <a:buNone/>
              <a:defRPr sz="25000" b="1" spc="-250">
                <a:solidFill>
                  <a:schemeClr val="accent1">
                    <a:hueOff val="114395"/>
                    <a:lumOff val="-24975"/>
                  </a:schemeClr>
                </a:solidFill>
                <a:latin typeface="+mj-lt"/>
                <a:ea typeface="+mj-ea"/>
                <a:cs typeface="+mj-cs"/>
                <a:sym typeface="Helvetica Neue"/>
              </a:defRPr>
            </a:lvl3pPr>
            <a:lvl4pPr marL="0" indent="1371600" algn="ctr">
              <a:lnSpc>
                <a:spcPct val="80000"/>
              </a:lnSpc>
              <a:spcBef>
                <a:spcPts val="0"/>
              </a:spcBef>
              <a:buClrTx/>
              <a:buSzTx/>
              <a:buNone/>
              <a:defRPr sz="25000" b="1" spc="-250">
                <a:solidFill>
                  <a:schemeClr val="accent1">
                    <a:hueOff val="114395"/>
                    <a:lumOff val="-24975"/>
                  </a:schemeClr>
                </a:solidFill>
                <a:latin typeface="+mj-lt"/>
                <a:ea typeface="+mj-ea"/>
                <a:cs typeface="+mj-cs"/>
                <a:sym typeface="Helvetica Neue"/>
              </a:defRPr>
            </a:lvl4pPr>
            <a:lvl5pPr marL="0" indent="1828800" algn="ctr">
              <a:lnSpc>
                <a:spcPct val="80000"/>
              </a:lnSpc>
              <a:spcBef>
                <a:spcPts val="0"/>
              </a:spcBef>
              <a:buClrTx/>
              <a:buSzTx/>
              <a:buNone/>
              <a:defRPr sz="25000" b="1" spc="-250">
                <a:solidFill>
                  <a:schemeClr val="accent1">
                    <a:hueOff val="114395"/>
                    <a:lumOff val="-24975"/>
                  </a:schemeClr>
                </a:solidFill>
                <a:latin typeface="+mj-lt"/>
                <a:ea typeface="+mj-ea"/>
                <a:cs typeface="+mj-cs"/>
                <a:sym typeface="Helvetica Neue"/>
              </a:defRPr>
            </a:lvl5pPr>
          </a:lstStyle>
          <a:p>
            <a:r>
              <a:t>100%</a:t>
            </a:r>
          </a:p>
          <a:p>
            <a:pPr lvl="1"/>
            <a:endParaRPr/>
          </a:p>
          <a:p>
            <a:pPr lvl="2"/>
            <a:endParaRPr/>
          </a:p>
          <a:p>
            <a:pPr lvl="3"/>
            <a:endParaRPr/>
          </a:p>
          <a:p>
            <a:pPr lvl="4"/>
            <a:endParaRPr/>
          </a:p>
        </p:txBody>
      </p:sp>
      <p:sp>
        <p:nvSpPr>
          <p:cNvPr id="118"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normAutofit/>
          </a:bodyPr>
          <a:lstStyle>
            <a:lvl1pPr marL="0" indent="0" algn="ctr" defTabSz="825500">
              <a:lnSpc>
                <a:spcPct val="100000"/>
              </a:lnSpc>
              <a:spcBef>
                <a:spcPts val="0"/>
              </a:spcBef>
              <a:buClrTx/>
              <a:buSzTx/>
              <a:buNone/>
              <a:defRPr sz="5500" b="1">
                <a:solidFill>
                  <a:srgbClr val="000000"/>
                </a:solidFill>
                <a:latin typeface="+mj-lt"/>
                <a:ea typeface="+mj-ea"/>
                <a:cs typeface="+mj-cs"/>
                <a:sym typeface="Helvetica Neue"/>
              </a:defRPr>
            </a:lvl1pPr>
          </a:lstStyle>
          <a:p>
            <a:r>
              <a:t>Fact information</a:t>
            </a:r>
          </a:p>
        </p:txBody>
      </p:sp>
      <p:sp>
        <p:nvSpPr>
          <p:cNvPr id="119"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6"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normAutofit/>
          </a:bodyPr>
          <a:lstStyle>
            <a:lvl1pPr marL="0" indent="0" defTabSz="825500">
              <a:lnSpc>
                <a:spcPct val="100000"/>
              </a:lnSpc>
              <a:spcBef>
                <a:spcPts val="0"/>
              </a:spcBef>
              <a:buClrTx/>
              <a:buSzTx/>
              <a:buNone/>
              <a:defRPr sz="3600" b="1">
                <a:solidFill>
                  <a:srgbClr val="000000"/>
                </a:solidFill>
                <a:latin typeface="+mj-lt"/>
                <a:ea typeface="+mj-ea"/>
                <a:cs typeface="+mj-cs"/>
                <a:sym typeface="Helvetica Neue"/>
              </a:defRPr>
            </a:lvl1pPr>
          </a:lstStyle>
          <a:p>
            <a:r>
              <a:t>Attribution</a:t>
            </a:r>
          </a:p>
        </p:txBody>
      </p:sp>
      <p:sp>
        <p:nvSpPr>
          <p:cNvPr id="127" name="Body Level One…"/>
          <p:cNvSpPr txBox="1">
            <a:spLocks noGrp="1"/>
          </p:cNvSpPr>
          <p:nvPr>
            <p:ph type="body" sz="half" idx="1" hasCustomPrompt="1"/>
          </p:nvPr>
        </p:nvSpPr>
        <p:spPr>
          <a:xfrm>
            <a:off x="1753923" y="4939860"/>
            <a:ext cx="20876154" cy="3836280"/>
          </a:xfrm>
          <a:prstGeom prst="rect">
            <a:avLst/>
          </a:prstGeom>
        </p:spPr>
        <p:txBody>
          <a:bodyPr lIns="50800" tIns="50800" rIns="50800" bIns="50800">
            <a:normAutofit/>
          </a:bodyPr>
          <a:lstStyle>
            <a:lvl1pPr marL="638923" indent="-469900">
              <a:spcBef>
                <a:spcPts val="0"/>
              </a:spcBef>
              <a:buClrTx/>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ClrTx/>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ClrTx/>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ClrTx/>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ClrTx/>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28"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35" name="617931575_1991x1322.jpg"/>
          <p:cNvSpPr>
            <a:spLocks noGrp="1"/>
          </p:cNvSpPr>
          <p:nvPr>
            <p:ph type="pic" sz="quarter" idx="21"/>
          </p:nvPr>
        </p:nvSpPr>
        <p:spPr>
          <a:xfrm>
            <a:off x="15436504" y="1270000"/>
            <a:ext cx="8167167" cy="5422900"/>
          </a:xfrm>
          <a:prstGeom prst="rect">
            <a:avLst/>
          </a:prstGeom>
        </p:spPr>
        <p:txBody>
          <a:bodyPr lIns="91439" tIns="45719" rIns="91439" bIns="45719"/>
          <a:lstStyle/>
          <a:p>
            <a:endParaRPr/>
          </a:p>
        </p:txBody>
      </p:sp>
      <p:sp>
        <p:nvSpPr>
          <p:cNvPr id="136" name="740627569_2880x1920.jpg"/>
          <p:cNvSpPr>
            <a:spLocks noGrp="1"/>
          </p:cNvSpPr>
          <p:nvPr>
            <p:ph type="pic" sz="quarter" idx="22"/>
          </p:nvPr>
        </p:nvSpPr>
        <p:spPr>
          <a:xfrm>
            <a:off x="15461772" y="7085972"/>
            <a:ext cx="8148414" cy="5432276"/>
          </a:xfrm>
          <a:prstGeom prst="rect">
            <a:avLst/>
          </a:prstGeom>
        </p:spPr>
        <p:txBody>
          <a:bodyPr lIns="91439" tIns="45719" rIns="91439" bIns="45719"/>
          <a:lstStyle/>
          <a:p>
            <a:endParaRPr/>
          </a:p>
        </p:txBody>
      </p:sp>
      <p:sp>
        <p:nvSpPr>
          <p:cNvPr id="137" name="996267730_2880x1920.jpg"/>
          <p:cNvSpPr>
            <a:spLocks noGrp="1"/>
          </p:cNvSpPr>
          <p:nvPr>
            <p:ph type="pic" idx="23"/>
          </p:nvPr>
        </p:nvSpPr>
        <p:spPr>
          <a:xfrm>
            <a:off x="-124635" y="1270000"/>
            <a:ext cx="16859219" cy="11239479"/>
          </a:xfrm>
          <a:prstGeom prst="rect">
            <a:avLst/>
          </a:prstGeom>
        </p:spPr>
        <p:txBody>
          <a:bodyPr lIns="91439" tIns="45719" rIns="91439" bIns="45719"/>
          <a:lstStyle/>
          <a:p>
            <a:endParaRPr/>
          </a:p>
        </p:txBody>
      </p:sp>
      <p:sp>
        <p:nvSpPr>
          <p:cNvPr id="138"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3"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1676400" y="3858768"/>
            <a:ext cx="21031200" cy="8503920"/>
          </a:xfrm>
        </p:spPr>
        <p:txBody>
          <a:bodyPr>
            <a:normAutofit/>
          </a:bodyPr>
          <a:lstStyle>
            <a:lvl1pPr>
              <a:defRPr sz="5600"/>
            </a:lvl1pPr>
            <a:lvl2pPr>
              <a:defRPr sz="4800"/>
            </a:lvl2pPr>
            <a:lvl3pPr>
              <a:defRPr sz="4000"/>
            </a:lvl3pPr>
            <a:lvl4pPr>
              <a:defRPr sz="3600"/>
            </a:lvl4pPr>
            <a:lvl5pPr>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11/11/2023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22973984" y="12993686"/>
            <a:ext cx="480901" cy="487313"/>
          </a:xfrm>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1676398" y="3419856"/>
            <a:ext cx="21031200" cy="54864"/>
          </a:xfrm>
          <a:custGeom>
            <a:avLst/>
            <a:gdLst>
              <a:gd name="connsiteX0" fmla="*/ 0 w 21031200"/>
              <a:gd name="connsiteY0" fmla="*/ 0 h 54864"/>
              <a:gd name="connsiteX1" fmla="*/ 468114 w 21031200"/>
              <a:gd name="connsiteY1" fmla="*/ 0 h 54864"/>
              <a:gd name="connsiteX2" fmla="*/ 1356852 w 21031200"/>
              <a:gd name="connsiteY2" fmla="*/ 0 h 54864"/>
              <a:gd name="connsiteX3" fmla="*/ 2455901 w 21031200"/>
              <a:gd name="connsiteY3" fmla="*/ 0 h 54864"/>
              <a:gd name="connsiteX4" fmla="*/ 2503391 w 21031200"/>
              <a:gd name="connsiteY4" fmla="*/ 0 h 54864"/>
              <a:gd name="connsiteX5" fmla="*/ 2550881 w 21031200"/>
              <a:gd name="connsiteY5" fmla="*/ 0 h 54864"/>
              <a:gd name="connsiteX6" fmla="*/ 3649931 w 21031200"/>
              <a:gd name="connsiteY6" fmla="*/ 0 h 54864"/>
              <a:gd name="connsiteX7" fmla="*/ 3697421 w 21031200"/>
              <a:gd name="connsiteY7" fmla="*/ 0 h 54864"/>
              <a:gd name="connsiteX8" fmla="*/ 4375846 w 21031200"/>
              <a:gd name="connsiteY8" fmla="*/ 0 h 54864"/>
              <a:gd name="connsiteX9" fmla="*/ 4633648 w 21031200"/>
              <a:gd name="connsiteY9" fmla="*/ 0 h 54864"/>
              <a:gd name="connsiteX10" fmla="*/ 4891450 w 21031200"/>
              <a:gd name="connsiteY10" fmla="*/ 0 h 54864"/>
              <a:gd name="connsiteX11" fmla="*/ 5149252 w 21031200"/>
              <a:gd name="connsiteY11" fmla="*/ 0 h 54864"/>
              <a:gd name="connsiteX12" fmla="*/ 5407054 w 21031200"/>
              <a:gd name="connsiteY12" fmla="*/ 0 h 54864"/>
              <a:gd name="connsiteX13" fmla="*/ 5875167 w 21031200"/>
              <a:gd name="connsiteY13" fmla="*/ 0 h 54864"/>
              <a:gd name="connsiteX14" fmla="*/ 6132969 w 21031200"/>
              <a:gd name="connsiteY14" fmla="*/ 0 h 54864"/>
              <a:gd name="connsiteX15" fmla="*/ 6601083 w 21031200"/>
              <a:gd name="connsiteY15" fmla="*/ 0 h 54864"/>
              <a:gd name="connsiteX16" fmla="*/ 7489821 w 21031200"/>
              <a:gd name="connsiteY16" fmla="*/ 0 h 54864"/>
              <a:gd name="connsiteX17" fmla="*/ 7747623 w 21031200"/>
              <a:gd name="connsiteY17" fmla="*/ 0 h 54864"/>
              <a:gd name="connsiteX18" fmla="*/ 7795113 w 21031200"/>
              <a:gd name="connsiteY18" fmla="*/ 0 h 54864"/>
              <a:gd name="connsiteX19" fmla="*/ 8894162 w 21031200"/>
              <a:gd name="connsiteY19" fmla="*/ 0 h 54864"/>
              <a:gd name="connsiteX20" fmla="*/ 8941652 w 21031200"/>
              <a:gd name="connsiteY20" fmla="*/ 0 h 54864"/>
              <a:gd name="connsiteX21" fmla="*/ 9620078 w 21031200"/>
              <a:gd name="connsiteY21" fmla="*/ 0 h 54864"/>
              <a:gd name="connsiteX22" fmla="*/ 9667568 w 21031200"/>
              <a:gd name="connsiteY22" fmla="*/ 0 h 54864"/>
              <a:gd name="connsiteX23" fmla="*/ 10556306 w 21031200"/>
              <a:gd name="connsiteY23" fmla="*/ 0 h 54864"/>
              <a:gd name="connsiteX24" fmla="*/ 11234731 w 21031200"/>
              <a:gd name="connsiteY24" fmla="*/ 0 h 54864"/>
              <a:gd name="connsiteX25" fmla="*/ 12123469 w 21031200"/>
              <a:gd name="connsiteY25" fmla="*/ 0 h 54864"/>
              <a:gd name="connsiteX26" fmla="*/ 12801895 w 21031200"/>
              <a:gd name="connsiteY26" fmla="*/ 0 h 54864"/>
              <a:gd name="connsiteX27" fmla="*/ 13690633 w 21031200"/>
              <a:gd name="connsiteY27" fmla="*/ 0 h 54864"/>
              <a:gd name="connsiteX28" fmla="*/ 14579371 w 21031200"/>
              <a:gd name="connsiteY28" fmla="*/ 0 h 54864"/>
              <a:gd name="connsiteX29" fmla="*/ 15678420 w 21031200"/>
              <a:gd name="connsiteY29" fmla="*/ 0 h 54864"/>
              <a:gd name="connsiteX30" fmla="*/ 15725910 w 21031200"/>
              <a:gd name="connsiteY30" fmla="*/ 0 h 54864"/>
              <a:gd name="connsiteX31" fmla="*/ 15773400 w 21031200"/>
              <a:gd name="connsiteY31" fmla="*/ 0 h 54864"/>
              <a:gd name="connsiteX32" fmla="*/ 16872450 w 21031200"/>
              <a:gd name="connsiteY32" fmla="*/ 0 h 54864"/>
              <a:gd name="connsiteX33" fmla="*/ 17340564 w 21031200"/>
              <a:gd name="connsiteY33" fmla="*/ 0 h 54864"/>
              <a:gd name="connsiteX34" fmla="*/ 18439613 w 21031200"/>
              <a:gd name="connsiteY34" fmla="*/ 0 h 54864"/>
              <a:gd name="connsiteX35" fmla="*/ 18907727 w 21031200"/>
              <a:gd name="connsiteY35" fmla="*/ 0 h 54864"/>
              <a:gd name="connsiteX36" fmla="*/ 19796465 w 21031200"/>
              <a:gd name="connsiteY36" fmla="*/ 0 h 54864"/>
              <a:gd name="connsiteX37" fmla="*/ 20054267 w 21031200"/>
              <a:gd name="connsiteY37" fmla="*/ 0 h 54864"/>
              <a:gd name="connsiteX38" fmla="*/ 21031200 w 21031200"/>
              <a:gd name="connsiteY38" fmla="*/ 0 h 54864"/>
              <a:gd name="connsiteX39" fmla="*/ 21031200 w 21031200"/>
              <a:gd name="connsiteY39" fmla="*/ 54864 h 54864"/>
              <a:gd name="connsiteX40" fmla="*/ 19932150 w 21031200"/>
              <a:gd name="connsiteY40" fmla="*/ 54864 h 54864"/>
              <a:gd name="connsiteX41" fmla="*/ 19674348 w 21031200"/>
              <a:gd name="connsiteY41" fmla="*/ 54864 h 54864"/>
              <a:gd name="connsiteX42" fmla="*/ 19206235 w 21031200"/>
              <a:gd name="connsiteY42" fmla="*/ 54864 h 54864"/>
              <a:gd name="connsiteX43" fmla="*/ 18317497 w 21031200"/>
              <a:gd name="connsiteY43" fmla="*/ 54864 h 54864"/>
              <a:gd name="connsiteX44" fmla="*/ 17428759 w 21031200"/>
              <a:gd name="connsiteY44" fmla="*/ 54864 h 54864"/>
              <a:gd name="connsiteX45" fmla="*/ 16750333 w 21031200"/>
              <a:gd name="connsiteY45" fmla="*/ 54864 h 54864"/>
              <a:gd name="connsiteX46" fmla="*/ 16282219 w 21031200"/>
              <a:gd name="connsiteY46" fmla="*/ 54864 h 54864"/>
              <a:gd name="connsiteX47" fmla="*/ 15183170 w 21031200"/>
              <a:gd name="connsiteY47" fmla="*/ 54864 h 54864"/>
              <a:gd name="connsiteX48" fmla="*/ 14504744 w 21031200"/>
              <a:gd name="connsiteY48" fmla="*/ 54864 h 54864"/>
              <a:gd name="connsiteX49" fmla="*/ 14246942 w 21031200"/>
              <a:gd name="connsiteY49" fmla="*/ 54864 h 54864"/>
              <a:gd name="connsiteX50" fmla="*/ 13989140 w 21031200"/>
              <a:gd name="connsiteY50" fmla="*/ 54864 h 54864"/>
              <a:gd name="connsiteX51" fmla="*/ 13941650 w 21031200"/>
              <a:gd name="connsiteY51" fmla="*/ 54864 h 54864"/>
              <a:gd name="connsiteX52" fmla="*/ 13263225 w 21031200"/>
              <a:gd name="connsiteY52" fmla="*/ 54864 h 54864"/>
              <a:gd name="connsiteX53" fmla="*/ 13005423 w 21031200"/>
              <a:gd name="connsiteY53" fmla="*/ 54864 h 54864"/>
              <a:gd name="connsiteX54" fmla="*/ 11906373 w 21031200"/>
              <a:gd name="connsiteY54" fmla="*/ 54864 h 54864"/>
              <a:gd name="connsiteX55" fmla="*/ 11017635 w 21031200"/>
              <a:gd name="connsiteY55" fmla="*/ 54864 h 54864"/>
              <a:gd name="connsiteX56" fmla="*/ 10549521 w 21031200"/>
              <a:gd name="connsiteY56" fmla="*/ 54864 h 54864"/>
              <a:gd name="connsiteX57" fmla="*/ 9450471 w 21031200"/>
              <a:gd name="connsiteY57" fmla="*/ 54864 h 54864"/>
              <a:gd name="connsiteX58" fmla="*/ 8772046 w 21031200"/>
              <a:gd name="connsiteY58" fmla="*/ 54864 h 54864"/>
              <a:gd name="connsiteX59" fmla="*/ 8514244 w 21031200"/>
              <a:gd name="connsiteY59" fmla="*/ 54864 h 54864"/>
              <a:gd name="connsiteX60" fmla="*/ 7415194 w 21031200"/>
              <a:gd name="connsiteY60" fmla="*/ 54864 h 54864"/>
              <a:gd name="connsiteX61" fmla="*/ 7157392 w 21031200"/>
              <a:gd name="connsiteY61" fmla="*/ 54864 h 54864"/>
              <a:gd name="connsiteX62" fmla="*/ 6899590 w 21031200"/>
              <a:gd name="connsiteY62" fmla="*/ 54864 h 54864"/>
              <a:gd name="connsiteX63" fmla="*/ 6221165 w 21031200"/>
              <a:gd name="connsiteY63" fmla="*/ 54864 h 54864"/>
              <a:gd name="connsiteX64" fmla="*/ 5332427 w 21031200"/>
              <a:gd name="connsiteY64" fmla="*/ 54864 h 54864"/>
              <a:gd name="connsiteX65" fmla="*/ 4233377 w 21031200"/>
              <a:gd name="connsiteY65" fmla="*/ 54864 h 54864"/>
              <a:gd name="connsiteX66" fmla="*/ 3975575 w 21031200"/>
              <a:gd name="connsiteY66" fmla="*/ 54864 h 54864"/>
              <a:gd name="connsiteX67" fmla="*/ 3928085 w 21031200"/>
              <a:gd name="connsiteY67" fmla="*/ 54864 h 54864"/>
              <a:gd name="connsiteX68" fmla="*/ 2829036 w 21031200"/>
              <a:gd name="connsiteY68" fmla="*/ 54864 h 54864"/>
              <a:gd name="connsiteX69" fmla="*/ 2571234 w 21031200"/>
              <a:gd name="connsiteY69" fmla="*/ 54864 h 54864"/>
              <a:gd name="connsiteX70" fmla="*/ 2523744 w 21031200"/>
              <a:gd name="connsiteY70" fmla="*/ 54864 h 54864"/>
              <a:gd name="connsiteX71" fmla="*/ 1635006 w 21031200"/>
              <a:gd name="connsiteY71" fmla="*/ 54864 h 54864"/>
              <a:gd name="connsiteX72" fmla="*/ 1587516 w 21031200"/>
              <a:gd name="connsiteY72" fmla="*/ 54864 h 54864"/>
              <a:gd name="connsiteX73" fmla="*/ 0 w 21031200"/>
              <a:gd name="connsiteY73" fmla="*/ 54864 h 54864"/>
              <a:gd name="connsiteX74" fmla="*/ 0 w 21031200"/>
              <a:gd name="connsiteY74" fmla="*/ 0 h 5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1031200" h="54864" fill="none" extrusionOk="0">
                <a:moveTo>
                  <a:pt x="0" y="0"/>
                </a:moveTo>
                <a:cubicBezTo>
                  <a:pt x="220062" y="-358"/>
                  <a:pt x="303035" y="4052"/>
                  <a:pt x="468114" y="0"/>
                </a:cubicBezTo>
                <a:cubicBezTo>
                  <a:pt x="633193" y="-4052"/>
                  <a:pt x="1087262" y="-25432"/>
                  <a:pt x="1356852" y="0"/>
                </a:cubicBezTo>
                <a:cubicBezTo>
                  <a:pt x="1626442" y="25432"/>
                  <a:pt x="2196465" y="4635"/>
                  <a:pt x="2455901" y="0"/>
                </a:cubicBezTo>
                <a:cubicBezTo>
                  <a:pt x="2715337" y="-4635"/>
                  <a:pt x="2486401" y="-1926"/>
                  <a:pt x="2503391" y="0"/>
                </a:cubicBezTo>
                <a:cubicBezTo>
                  <a:pt x="2520381" y="1926"/>
                  <a:pt x="2537837" y="-2260"/>
                  <a:pt x="2550881" y="0"/>
                </a:cubicBezTo>
                <a:cubicBezTo>
                  <a:pt x="2563925" y="2260"/>
                  <a:pt x="3167827" y="34735"/>
                  <a:pt x="3649931" y="0"/>
                </a:cubicBezTo>
                <a:cubicBezTo>
                  <a:pt x="4132035" y="-34735"/>
                  <a:pt x="3677579" y="1617"/>
                  <a:pt x="3697421" y="0"/>
                </a:cubicBezTo>
                <a:cubicBezTo>
                  <a:pt x="3717263" y="-1617"/>
                  <a:pt x="4138355" y="-10045"/>
                  <a:pt x="4375846" y="0"/>
                </a:cubicBezTo>
                <a:cubicBezTo>
                  <a:pt x="4613337" y="10045"/>
                  <a:pt x="4523053" y="2277"/>
                  <a:pt x="4633648" y="0"/>
                </a:cubicBezTo>
                <a:cubicBezTo>
                  <a:pt x="4744243" y="-2277"/>
                  <a:pt x="4794538" y="-6897"/>
                  <a:pt x="4891450" y="0"/>
                </a:cubicBezTo>
                <a:cubicBezTo>
                  <a:pt x="4988362" y="6897"/>
                  <a:pt x="5049587" y="-4776"/>
                  <a:pt x="5149252" y="0"/>
                </a:cubicBezTo>
                <a:cubicBezTo>
                  <a:pt x="5248917" y="4776"/>
                  <a:pt x="5301177" y="-12704"/>
                  <a:pt x="5407054" y="0"/>
                </a:cubicBezTo>
                <a:cubicBezTo>
                  <a:pt x="5512931" y="12704"/>
                  <a:pt x="5724863" y="-727"/>
                  <a:pt x="5875167" y="0"/>
                </a:cubicBezTo>
                <a:cubicBezTo>
                  <a:pt x="6025471" y="727"/>
                  <a:pt x="6005207" y="4958"/>
                  <a:pt x="6132969" y="0"/>
                </a:cubicBezTo>
                <a:cubicBezTo>
                  <a:pt x="6260731" y="-4958"/>
                  <a:pt x="6394906" y="-16480"/>
                  <a:pt x="6601083" y="0"/>
                </a:cubicBezTo>
                <a:cubicBezTo>
                  <a:pt x="6807260" y="16480"/>
                  <a:pt x="7247061" y="-27768"/>
                  <a:pt x="7489821" y="0"/>
                </a:cubicBezTo>
                <a:cubicBezTo>
                  <a:pt x="7732581" y="27768"/>
                  <a:pt x="7640683" y="4560"/>
                  <a:pt x="7747623" y="0"/>
                </a:cubicBezTo>
                <a:cubicBezTo>
                  <a:pt x="7854563" y="-4560"/>
                  <a:pt x="7779664" y="-1250"/>
                  <a:pt x="7795113" y="0"/>
                </a:cubicBezTo>
                <a:cubicBezTo>
                  <a:pt x="7810562" y="1250"/>
                  <a:pt x="8368206" y="11495"/>
                  <a:pt x="8894162" y="0"/>
                </a:cubicBezTo>
                <a:cubicBezTo>
                  <a:pt x="9420118" y="-11495"/>
                  <a:pt x="8926877" y="1744"/>
                  <a:pt x="8941652" y="0"/>
                </a:cubicBezTo>
                <a:cubicBezTo>
                  <a:pt x="8956427" y="-1744"/>
                  <a:pt x="9481261" y="-18693"/>
                  <a:pt x="9620078" y="0"/>
                </a:cubicBezTo>
                <a:cubicBezTo>
                  <a:pt x="9758895" y="18693"/>
                  <a:pt x="9645676" y="-145"/>
                  <a:pt x="9667568" y="0"/>
                </a:cubicBezTo>
                <a:cubicBezTo>
                  <a:pt x="9689460" y="145"/>
                  <a:pt x="10147292" y="-31747"/>
                  <a:pt x="10556306" y="0"/>
                </a:cubicBezTo>
                <a:cubicBezTo>
                  <a:pt x="10965320" y="31747"/>
                  <a:pt x="10943154" y="3600"/>
                  <a:pt x="11234731" y="0"/>
                </a:cubicBezTo>
                <a:cubicBezTo>
                  <a:pt x="11526308" y="-3600"/>
                  <a:pt x="11777124" y="-24813"/>
                  <a:pt x="12123469" y="0"/>
                </a:cubicBezTo>
                <a:cubicBezTo>
                  <a:pt x="12469814" y="24813"/>
                  <a:pt x="12663502" y="-3775"/>
                  <a:pt x="12801895" y="0"/>
                </a:cubicBezTo>
                <a:cubicBezTo>
                  <a:pt x="12940288" y="3775"/>
                  <a:pt x="13286098" y="33025"/>
                  <a:pt x="13690633" y="0"/>
                </a:cubicBezTo>
                <a:cubicBezTo>
                  <a:pt x="14095168" y="-33025"/>
                  <a:pt x="14318881" y="-39704"/>
                  <a:pt x="14579371" y="0"/>
                </a:cubicBezTo>
                <a:cubicBezTo>
                  <a:pt x="14839861" y="39704"/>
                  <a:pt x="15425730" y="14606"/>
                  <a:pt x="15678420" y="0"/>
                </a:cubicBezTo>
                <a:cubicBezTo>
                  <a:pt x="15931110" y="-14606"/>
                  <a:pt x="15703798" y="-1587"/>
                  <a:pt x="15725910" y="0"/>
                </a:cubicBezTo>
                <a:cubicBezTo>
                  <a:pt x="15748022" y="1587"/>
                  <a:pt x="15750010" y="1394"/>
                  <a:pt x="15773400" y="0"/>
                </a:cubicBezTo>
                <a:cubicBezTo>
                  <a:pt x="15796790" y="-1394"/>
                  <a:pt x="16454376" y="27990"/>
                  <a:pt x="16872450" y="0"/>
                </a:cubicBezTo>
                <a:cubicBezTo>
                  <a:pt x="17290524" y="-27990"/>
                  <a:pt x="17165010" y="-13935"/>
                  <a:pt x="17340564" y="0"/>
                </a:cubicBezTo>
                <a:cubicBezTo>
                  <a:pt x="17516118" y="13935"/>
                  <a:pt x="18130343" y="31652"/>
                  <a:pt x="18439613" y="0"/>
                </a:cubicBezTo>
                <a:cubicBezTo>
                  <a:pt x="18748883" y="-31652"/>
                  <a:pt x="18737843" y="-10068"/>
                  <a:pt x="18907727" y="0"/>
                </a:cubicBezTo>
                <a:cubicBezTo>
                  <a:pt x="19077611" y="10068"/>
                  <a:pt x="19363831" y="24622"/>
                  <a:pt x="19796465" y="0"/>
                </a:cubicBezTo>
                <a:cubicBezTo>
                  <a:pt x="20229099" y="-24622"/>
                  <a:pt x="19953378" y="870"/>
                  <a:pt x="20054267" y="0"/>
                </a:cubicBezTo>
                <a:cubicBezTo>
                  <a:pt x="20155156" y="-870"/>
                  <a:pt x="20622415" y="-10950"/>
                  <a:pt x="21031200" y="0"/>
                </a:cubicBezTo>
                <a:cubicBezTo>
                  <a:pt x="21032004" y="14197"/>
                  <a:pt x="21032461" y="34921"/>
                  <a:pt x="21031200" y="54864"/>
                </a:cubicBezTo>
                <a:cubicBezTo>
                  <a:pt x="20582526" y="47000"/>
                  <a:pt x="20224744" y="45629"/>
                  <a:pt x="19932150" y="54864"/>
                </a:cubicBezTo>
                <a:cubicBezTo>
                  <a:pt x="19639556" y="64100"/>
                  <a:pt x="19755032" y="50336"/>
                  <a:pt x="19674348" y="54864"/>
                </a:cubicBezTo>
                <a:cubicBezTo>
                  <a:pt x="19593664" y="59392"/>
                  <a:pt x="19432189" y="37903"/>
                  <a:pt x="19206235" y="54864"/>
                </a:cubicBezTo>
                <a:cubicBezTo>
                  <a:pt x="18980281" y="71825"/>
                  <a:pt x="18550583" y="87770"/>
                  <a:pt x="18317497" y="54864"/>
                </a:cubicBezTo>
                <a:cubicBezTo>
                  <a:pt x="18084411" y="21958"/>
                  <a:pt x="17761619" y="59487"/>
                  <a:pt x="17428759" y="54864"/>
                </a:cubicBezTo>
                <a:cubicBezTo>
                  <a:pt x="17095899" y="50241"/>
                  <a:pt x="16966421" y="45591"/>
                  <a:pt x="16750333" y="54864"/>
                </a:cubicBezTo>
                <a:cubicBezTo>
                  <a:pt x="16534245" y="64137"/>
                  <a:pt x="16421567" y="40849"/>
                  <a:pt x="16282219" y="54864"/>
                </a:cubicBezTo>
                <a:cubicBezTo>
                  <a:pt x="16142871" y="68879"/>
                  <a:pt x="15689690" y="84423"/>
                  <a:pt x="15183170" y="54864"/>
                </a:cubicBezTo>
                <a:cubicBezTo>
                  <a:pt x="14676650" y="25305"/>
                  <a:pt x="14641846" y="78820"/>
                  <a:pt x="14504744" y="54864"/>
                </a:cubicBezTo>
                <a:cubicBezTo>
                  <a:pt x="14367642" y="30908"/>
                  <a:pt x="14350378" y="51153"/>
                  <a:pt x="14246942" y="54864"/>
                </a:cubicBezTo>
                <a:cubicBezTo>
                  <a:pt x="14143506" y="58575"/>
                  <a:pt x="14058808" y="49874"/>
                  <a:pt x="13989140" y="54864"/>
                </a:cubicBezTo>
                <a:cubicBezTo>
                  <a:pt x="13919472" y="59854"/>
                  <a:pt x="13965204" y="53235"/>
                  <a:pt x="13941650" y="54864"/>
                </a:cubicBezTo>
                <a:cubicBezTo>
                  <a:pt x="13918096" y="56494"/>
                  <a:pt x="13532540" y="53872"/>
                  <a:pt x="13263225" y="54864"/>
                </a:cubicBezTo>
                <a:cubicBezTo>
                  <a:pt x="12993911" y="55856"/>
                  <a:pt x="13123600" y="44903"/>
                  <a:pt x="13005423" y="54864"/>
                </a:cubicBezTo>
                <a:cubicBezTo>
                  <a:pt x="12887246" y="64825"/>
                  <a:pt x="12435399" y="73687"/>
                  <a:pt x="11906373" y="54864"/>
                </a:cubicBezTo>
                <a:cubicBezTo>
                  <a:pt x="11377347" y="36042"/>
                  <a:pt x="11219152" y="46985"/>
                  <a:pt x="11017635" y="54864"/>
                </a:cubicBezTo>
                <a:cubicBezTo>
                  <a:pt x="10816118" y="62743"/>
                  <a:pt x="10738100" y="72191"/>
                  <a:pt x="10549521" y="54864"/>
                </a:cubicBezTo>
                <a:cubicBezTo>
                  <a:pt x="10360942" y="37537"/>
                  <a:pt x="9971471" y="21112"/>
                  <a:pt x="9450471" y="54864"/>
                </a:cubicBezTo>
                <a:cubicBezTo>
                  <a:pt x="8929471" y="88617"/>
                  <a:pt x="8935793" y="51285"/>
                  <a:pt x="8772046" y="54864"/>
                </a:cubicBezTo>
                <a:cubicBezTo>
                  <a:pt x="8608299" y="58443"/>
                  <a:pt x="8574881" y="61388"/>
                  <a:pt x="8514244" y="54864"/>
                </a:cubicBezTo>
                <a:cubicBezTo>
                  <a:pt x="8453607" y="48340"/>
                  <a:pt x="7943659" y="102793"/>
                  <a:pt x="7415194" y="54864"/>
                </a:cubicBezTo>
                <a:cubicBezTo>
                  <a:pt x="6886729" y="6936"/>
                  <a:pt x="7220158" y="61206"/>
                  <a:pt x="7157392" y="54864"/>
                </a:cubicBezTo>
                <a:cubicBezTo>
                  <a:pt x="7094626" y="48522"/>
                  <a:pt x="6983829" y="63673"/>
                  <a:pt x="6899590" y="54864"/>
                </a:cubicBezTo>
                <a:cubicBezTo>
                  <a:pt x="6815351" y="46055"/>
                  <a:pt x="6370279" y="33202"/>
                  <a:pt x="6221165" y="54864"/>
                </a:cubicBezTo>
                <a:cubicBezTo>
                  <a:pt x="6072052" y="76526"/>
                  <a:pt x="5519167" y="60088"/>
                  <a:pt x="5332427" y="54864"/>
                </a:cubicBezTo>
                <a:cubicBezTo>
                  <a:pt x="5145687" y="49640"/>
                  <a:pt x="4577519" y="23402"/>
                  <a:pt x="4233377" y="54864"/>
                </a:cubicBezTo>
                <a:cubicBezTo>
                  <a:pt x="3889235" y="86327"/>
                  <a:pt x="4096071" y="64973"/>
                  <a:pt x="3975575" y="54864"/>
                </a:cubicBezTo>
                <a:cubicBezTo>
                  <a:pt x="3855079" y="44755"/>
                  <a:pt x="3940572" y="53192"/>
                  <a:pt x="3928085" y="54864"/>
                </a:cubicBezTo>
                <a:cubicBezTo>
                  <a:pt x="3915598" y="56537"/>
                  <a:pt x="3163940" y="104977"/>
                  <a:pt x="2829036" y="54864"/>
                </a:cubicBezTo>
                <a:cubicBezTo>
                  <a:pt x="2494132" y="4751"/>
                  <a:pt x="2667747" y="47044"/>
                  <a:pt x="2571234" y="54864"/>
                </a:cubicBezTo>
                <a:cubicBezTo>
                  <a:pt x="2474721" y="62684"/>
                  <a:pt x="2540923" y="53345"/>
                  <a:pt x="2523744" y="54864"/>
                </a:cubicBezTo>
                <a:cubicBezTo>
                  <a:pt x="2506565" y="56384"/>
                  <a:pt x="2000175" y="10478"/>
                  <a:pt x="1635006" y="54864"/>
                </a:cubicBezTo>
                <a:cubicBezTo>
                  <a:pt x="1269837" y="99250"/>
                  <a:pt x="1609974" y="53733"/>
                  <a:pt x="1587516" y="54864"/>
                </a:cubicBezTo>
                <a:cubicBezTo>
                  <a:pt x="1565058" y="55996"/>
                  <a:pt x="598973" y="115341"/>
                  <a:pt x="0" y="54864"/>
                </a:cubicBezTo>
                <a:cubicBezTo>
                  <a:pt x="-91" y="31811"/>
                  <a:pt x="2353" y="13722"/>
                  <a:pt x="0" y="0"/>
                </a:cubicBezTo>
                <a:close/>
              </a:path>
              <a:path w="21031200" h="54864" stroke="0" extrusionOk="0">
                <a:moveTo>
                  <a:pt x="0" y="0"/>
                </a:moveTo>
                <a:cubicBezTo>
                  <a:pt x="215951" y="-19968"/>
                  <a:pt x="345259" y="4643"/>
                  <a:pt x="468114" y="0"/>
                </a:cubicBezTo>
                <a:cubicBezTo>
                  <a:pt x="590969" y="-4643"/>
                  <a:pt x="499458" y="2356"/>
                  <a:pt x="515604" y="0"/>
                </a:cubicBezTo>
                <a:cubicBezTo>
                  <a:pt x="531750" y="-2356"/>
                  <a:pt x="1240249" y="53012"/>
                  <a:pt x="1614653" y="0"/>
                </a:cubicBezTo>
                <a:cubicBezTo>
                  <a:pt x="1989057" y="-53012"/>
                  <a:pt x="1862661" y="-6592"/>
                  <a:pt x="2082767" y="0"/>
                </a:cubicBezTo>
                <a:cubicBezTo>
                  <a:pt x="2302873" y="6592"/>
                  <a:pt x="2449570" y="12988"/>
                  <a:pt x="2550881" y="0"/>
                </a:cubicBezTo>
                <a:cubicBezTo>
                  <a:pt x="2652192" y="-12988"/>
                  <a:pt x="3262138" y="-39247"/>
                  <a:pt x="3649931" y="0"/>
                </a:cubicBezTo>
                <a:cubicBezTo>
                  <a:pt x="4037724" y="39247"/>
                  <a:pt x="3805996" y="11509"/>
                  <a:pt x="3907733" y="0"/>
                </a:cubicBezTo>
                <a:cubicBezTo>
                  <a:pt x="4009470" y="-11509"/>
                  <a:pt x="4596669" y="-34483"/>
                  <a:pt x="5006782" y="0"/>
                </a:cubicBezTo>
                <a:cubicBezTo>
                  <a:pt x="5416895" y="34483"/>
                  <a:pt x="5864728" y="-35095"/>
                  <a:pt x="6105832" y="0"/>
                </a:cubicBezTo>
                <a:cubicBezTo>
                  <a:pt x="6346936" y="35095"/>
                  <a:pt x="6452644" y="-14081"/>
                  <a:pt x="6784258" y="0"/>
                </a:cubicBezTo>
                <a:cubicBezTo>
                  <a:pt x="7115872" y="14081"/>
                  <a:pt x="7543662" y="-46799"/>
                  <a:pt x="7883308" y="0"/>
                </a:cubicBezTo>
                <a:cubicBezTo>
                  <a:pt x="8222954" y="46799"/>
                  <a:pt x="8147462" y="1481"/>
                  <a:pt x="8351422" y="0"/>
                </a:cubicBezTo>
                <a:cubicBezTo>
                  <a:pt x="8555382" y="-1481"/>
                  <a:pt x="8604192" y="11514"/>
                  <a:pt x="8819535" y="0"/>
                </a:cubicBezTo>
                <a:cubicBezTo>
                  <a:pt x="9034878" y="-11514"/>
                  <a:pt x="9358844" y="-18894"/>
                  <a:pt x="9708273" y="0"/>
                </a:cubicBezTo>
                <a:cubicBezTo>
                  <a:pt x="10057702" y="18894"/>
                  <a:pt x="9989303" y="13278"/>
                  <a:pt x="10176387" y="0"/>
                </a:cubicBezTo>
                <a:cubicBezTo>
                  <a:pt x="10363471" y="-13278"/>
                  <a:pt x="10871559" y="13118"/>
                  <a:pt x="11275437" y="0"/>
                </a:cubicBezTo>
                <a:cubicBezTo>
                  <a:pt x="11679315" y="-13118"/>
                  <a:pt x="11835417" y="47658"/>
                  <a:pt x="12374487" y="0"/>
                </a:cubicBezTo>
                <a:cubicBezTo>
                  <a:pt x="12913557" y="-47658"/>
                  <a:pt x="12823246" y="-14477"/>
                  <a:pt x="13052913" y="0"/>
                </a:cubicBezTo>
                <a:cubicBezTo>
                  <a:pt x="13282580" y="14477"/>
                  <a:pt x="13296949" y="-19063"/>
                  <a:pt x="13521026" y="0"/>
                </a:cubicBezTo>
                <a:cubicBezTo>
                  <a:pt x="13745103" y="19063"/>
                  <a:pt x="13548575" y="1958"/>
                  <a:pt x="13568516" y="0"/>
                </a:cubicBezTo>
                <a:cubicBezTo>
                  <a:pt x="13588457" y="-1958"/>
                  <a:pt x="13768515" y="7003"/>
                  <a:pt x="13826318" y="0"/>
                </a:cubicBezTo>
                <a:cubicBezTo>
                  <a:pt x="13884121" y="-7003"/>
                  <a:pt x="14009794" y="7717"/>
                  <a:pt x="14084120" y="0"/>
                </a:cubicBezTo>
                <a:cubicBezTo>
                  <a:pt x="14158446" y="-7717"/>
                  <a:pt x="14320230" y="501"/>
                  <a:pt x="14552234" y="0"/>
                </a:cubicBezTo>
                <a:cubicBezTo>
                  <a:pt x="14784238" y="-501"/>
                  <a:pt x="15231729" y="-3204"/>
                  <a:pt x="15651283" y="0"/>
                </a:cubicBezTo>
                <a:cubicBezTo>
                  <a:pt x="16070837" y="3204"/>
                  <a:pt x="16141604" y="-32058"/>
                  <a:pt x="16329709" y="0"/>
                </a:cubicBezTo>
                <a:cubicBezTo>
                  <a:pt x="16517814" y="32058"/>
                  <a:pt x="16658242" y="-1394"/>
                  <a:pt x="16797823" y="0"/>
                </a:cubicBezTo>
                <a:cubicBezTo>
                  <a:pt x="16937404" y="1394"/>
                  <a:pt x="16829732" y="1007"/>
                  <a:pt x="16845313" y="0"/>
                </a:cubicBezTo>
                <a:cubicBezTo>
                  <a:pt x="16860894" y="-1007"/>
                  <a:pt x="16879913" y="1504"/>
                  <a:pt x="16892803" y="0"/>
                </a:cubicBezTo>
                <a:cubicBezTo>
                  <a:pt x="16905693" y="-1504"/>
                  <a:pt x="17494334" y="24592"/>
                  <a:pt x="17781540" y="0"/>
                </a:cubicBezTo>
                <a:cubicBezTo>
                  <a:pt x="18068746" y="-24592"/>
                  <a:pt x="17943293" y="-3006"/>
                  <a:pt x="18039342" y="0"/>
                </a:cubicBezTo>
                <a:cubicBezTo>
                  <a:pt x="18135391" y="3006"/>
                  <a:pt x="18731136" y="44014"/>
                  <a:pt x="19138392" y="0"/>
                </a:cubicBezTo>
                <a:cubicBezTo>
                  <a:pt x="19545648" y="-44014"/>
                  <a:pt x="19474007" y="-11328"/>
                  <a:pt x="19606506" y="0"/>
                </a:cubicBezTo>
                <a:cubicBezTo>
                  <a:pt x="19739005" y="11328"/>
                  <a:pt x="19639097" y="335"/>
                  <a:pt x="19653996" y="0"/>
                </a:cubicBezTo>
                <a:cubicBezTo>
                  <a:pt x="19668895" y="-335"/>
                  <a:pt x="20708026" y="48716"/>
                  <a:pt x="21031200" y="0"/>
                </a:cubicBezTo>
                <a:cubicBezTo>
                  <a:pt x="21031780" y="11406"/>
                  <a:pt x="21029570" y="28166"/>
                  <a:pt x="21031200" y="54864"/>
                </a:cubicBezTo>
                <a:cubicBezTo>
                  <a:pt x="20792124" y="69146"/>
                  <a:pt x="20688596" y="85977"/>
                  <a:pt x="20352774" y="54864"/>
                </a:cubicBezTo>
                <a:cubicBezTo>
                  <a:pt x="20016952" y="23751"/>
                  <a:pt x="19725288" y="93362"/>
                  <a:pt x="19464036" y="54864"/>
                </a:cubicBezTo>
                <a:cubicBezTo>
                  <a:pt x="19202784" y="16366"/>
                  <a:pt x="19286617" y="60960"/>
                  <a:pt x="19206235" y="54864"/>
                </a:cubicBezTo>
                <a:cubicBezTo>
                  <a:pt x="19125853" y="48768"/>
                  <a:pt x="19168637" y="54665"/>
                  <a:pt x="19158745" y="54864"/>
                </a:cubicBezTo>
                <a:cubicBezTo>
                  <a:pt x="19148853" y="55064"/>
                  <a:pt x="18981887" y="43738"/>
                  <a:pt x="18900943" y="54864"/>
                </a:cubicBezTo>
                <a:cubicBezTo>
                  <a:pt x="18819999" y="65990"/>
                  <a:pt x="18652690" y="49472"/>
                  <a:pt x="18432829" y="54864"/>
                </a:cubicBezTo>
                <a:cubicBezTo>
                  <a:pt x="18212968" y="60256"/>
                  <a:pt x="17918274" y="66414"/>
                  <a:pt x="17754403" y="54864"/>
                </a:cubicBezTo>
                <a:cubicBezTo>
                  <a:pt x="17590532" y="43314"/>
                  <a:pt x="17618554" y="67513"/>
                  <a:pt x="17496602" y="54864"/>
                </a:cubicBezTo>
                <a:cubicBezTo>
                  <a:pt x="17374650" y="42215"/>
                  <a:pt x="16714738" y="16906"/>
                  <a:pt x="16397552" y="54864"/>
                </a:cubicBezTo>
                <a:cubicBezTo>
                  <a:pt x="16080366" y="92823"/>
                  <a:pt x="15975240" y="81332"/>
                  <a:pt x="15719126" y="54864"/>
                </a:cubicBezTo>
                <a:cubicBezTo>
                  <a:pt x="15463012" y="28396"/>
                  <a:pt x="14843173" y="56399"/>
                  <a:pt x="14620076" y="54864"/>
                </a:cubicBezTo>
                <a:cubicBezTo>
                  <a:pt x="14396979" y="53330"/>
                  <a:pt x="14030028" y="57077"/>
                  <a:pt x="13731338" y="54864"/>
                </a:cubicBezTo>
                <a:cubicBezTo>
                  <a:pt x="13432648" y="52651"/>
                  <a:pt x="13462116" y="42987"/>
                  <a:pt x="13263225" y="54864"/>
                </a:cubicBezTo>
                <a:cubicBezTo>
                  <a:pt x="13064334" y="66741"/>
                  <a:pt x="12676408" y="45418"/>
                  <a:pt x="12374487" y="54864"/>
                </a:cubicBezTo>
                <a:cubicBezTo>
                  <a:pt x="12072566" y="64310"/>
                  <a:pt x="12218533" y="58976"/>
                  <a:pt x="12116685" y="54864"/>
                </a:cubicBezTo>
                <a:cubicBezTo>
                  <a:pt x="12014837" y="50752"/>
                  <a:pt x="11635177" y="40567"/>
                  <a:pt x="11438259" y="54864"/>
                </a:cubicBezTo>
                <a:cubicBezTo>
                  <a:pt x="11241341" y="69161"/>
                  <a:pt x="11408336" y="53379"/>
                  <a:pt x="11390769" y="54864"/>
                </a:cubicBezTo>
                <a:cubicBezTo>
                  <a:pt x="11373202" y="56350"/>
                  <a:pt x="10533860" y="13935"/>
                  <a:pt x="10291719" y="54864"/>
                </a:cubicBezTo>
                <a:cubicBezTo>
                  <a:pt x="10049578" y="95794"/>
                  <a:pt x="9861479" y="79160"/>
                  <a:pt x="9613294" y="54864"/>
                </a:cubicBezTo>
                <a:cubicBezTo>
                  <a:pt x="9365109" y="30568"/>
                  <a:pt x="8986210" y="45640"/>
                  <a:pt x="8514244" y="54864"/>
                </a:cubicBezTo>
                <a:cubicBezTo>
                  <a:pt x="8042278" y="64089"/>
                  <a:pt x="8146130" y="57080"/>
                  <a:pt x="8046130" y="54864"/>
                </a:cubicBezTo>
                <a:cubicBezTo>
                  <a:pt x="7946130" y="52648"/>
                  <a:pt x="7894267" y="58268"/>
                  <a:pt x="7788328" y="54864"/>
                </a:cubicBezTo>
                <a:cubicBezTo>
                  <a:pt x="7682389" y="51460"/>
                  <a:pt x="7269590" y="77656"/>
                  <a:pt x="7109902" y="54864"/>
                </a:cubicBezTo>
                <a:cubicBezTo>
                  <a:pt x="6950214" y="32072"/>
                  <a:pt x="6637701" y="39239"/>
                  <a:pt x="6221165" y="54864"/>
                </a:cubicBezTo>
                <a:cubicBezTo>
                  <a:pt x="5804629" y="70489"/>
                  <a:pt x="5444713" y="41237"/>
                  <a:pt x="5122115" y="54864"/>
                </a:cubicBezTo>
                <a:cubicBezTo>
                  <a:pt x="4799517" y="68492"/>
                  <a:pt x="4539787" y="99293"/>
                  <a:pt x="4233377" y="54864"/>
                </a:cubicBezTo>
                <a:cubicBezTo>
                  <a:pt x="3926967" y="10435"/>
                  <a:pt x="3666616" y="90189"/>
                  <a:pt x="3134327" y="54864"/>
                </a:cubicBezTo>
                <a:cubicBezTo>
                  <a:pt x="2602038" y="19540"/>
                  <a:pt x="2670072" y="93525"/>
                  <a:pt x="2245589" y="54864"/>
                </a:cubicBezTo>
                <a:cubicBezTo>
                  <a:pt x="1821106" y="16203"/>
                  <a:pt x="2043976" y="66814"/>
                  <a:pt x="1987788" y="54864"/>
                </a:cubicBezTo>
                <a:cubicBezTo>
                  <a:pt x="1931600" y="42914"/>
                  <a:pt x="1366787" y="56019"/>
                  <a:pt x="1099050" y="54864"/>
                </a:cubicBezTo>
                <a:cubicBezTo>
                  <a:pt x="831313" y="53709"/>
                  <a:pt x="768306" y="53368"/>
                  <a:pt x="630936" y="54864"/>
                </a:cubicBezTo>
                <a:cubicBezTo>
                  <a:pt x="493566" y="56360"/>
                  <a:pt x="173139" y="53219"/>
                  <a:pt x="0" y="54864"/>
                </a:cubicBezTo>
                <a:cubicBezTo>
                  <a:pt x="-2299" y="32647"/>
                  <a:pt x="-482" y="1791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Tree>
    <p:extLst>
      <p:ext uri="{BB962C8B-B14F-4D97-AF65-F5344CB8AC3E}">
        <p14:creationId xmlns:p14="http://schemas.microsoft.com/office/powerpoint/2010/main" val="1740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copy">
    <p:bg>
      <p:bgPr>
        <a:solidFill>
          <a:srgbClr val="D5D5D5"/>
        </a:solidFill>
        <a:effectLst/>
      </p:bgPr>
    </p:bg>
    <p:spTree>
      <p:nvGrpSpPr>
        <p:cNvPr id="1" name=""/>
        <p:cNvGrpSpPr/>
        <p:nvPr/>
      </p:nvGrpSpPr>
      <p:grpSpPr>
        <a:xfrm>
          <a:off x="0" y="0"/>
          <a:ext cx="0" cy="0"/>
          <a:chOff x="0" y="0"/>
          <a:chExt cx="0" cy="0"/>
        </a:xfrm>
      </p:grpSpPr>
      <p:sp>
        <p:nvSpPr>
          <p:cNvPr id="22" name="Presentation Title"/>
          <p:cNvSpPr txBox="1">
            <a:spLocks noGrp="1"/>
          </p:cNvSpPr>
          <p:nvPr>
            <p:ph type="title" hasCustomPrompt="1"/>
          </p:nvPr>
        </p:nvSpPr>
        <p:spPr>
          <a:xfrm>
            <a:off x="1201340" y="1682253"/>
            <a:ext cx="21971004" cy="4648201"/>
          </a:xfrm>
          <a:prstGeom prst="rect">
            <a:avLst/>
          </a:prstGeom>
        </p:spPr>
        <p:txBody>
          <a:bodyPr lIns="0" tIns="0" rIns="0" bIns="0" anchor="b"/>
          <a:lstStyle>
            <a:lvl1pPr>
              <a:lnSpc>
                <a:spcPct val="120000"/>
              </a:lnSpc>
              <a:defRPr sz="11600" spc="-232">
                <a:solidFill>
                  <a:srgbClr val="FFFFFF"/>
                </a:solidFill>
                <a:latin typeface="Arial"/>
                <a:ea typeface="Arial"/>
                <a:cs typeface="Arial"/>
                <a:sym typeface="Arial"/>
              </a:defRPr>
            </a:lvl1pPr>
          </a:lstStyle>
          <a:p>
            <a:r>
              <a:t>Presentation Title</a:t>
            </a:r>
          </a:p>
        </p:txBody>
      </p:sp>
      <p:sp>
        <p:nvSpPr>
          <p:cNvPr id="23" name="Body Level One…"/>
          <p:cNvSpPr txBox="1">
            <a:spLocks noGrp="1"/>
          </p:cNvSpPr>
          <p:nvPr>
            <p:ph type="body" sz="quarter" idx="1" hasCustomPrompt="1"/>
          </p:nvPr>
        </p:nvSpPr>
        <p:spPr>
          <a:xfrm>
            <a:off x="1201342" y="7210490"/>
            <a:ext cx="21971001" cy="2751448"/>
          </a:xfrm>
          <a:prstGeom prst="rect">
            <a:avLst/>
          </a:prstGeom>
        </p:spPr>
        <p:txBody>
          <a:bodyPr lIns="0" tIns="0" rIns="0" bIns="0">
            <a:normAutofit/>
          </a:bodyPr>
          <a:lstStyle>
            <a:lvl1pPr marL="0" indent="0" defTabSz="825500">
              <a:lnSpc>
                <a:spcPct val="150000"/>
              </a:lnSpc>
              <a:spcBef>
                <a:spcPts val="0"/>
              </a:spcBef>
              <a:buClrTx/>
              <a:buSzTx/>
              <a:buNone/>
              <a:defRPr sz="16000">
                <a:solidFill>
                  <a:srgbClr val="005BA0"/>
                </a:solidFill>
                <a:latin typeface="Arial"/>
                <a:ea typeface="Arial"/>
                <a:cs typeface="Arial"/>
                <a:sym typeface="Arial"/>
              </a:defRPr>
            </a:lvl1pPr>
            <a:lvl2pPr marL="0" indent="457200" defTabSz="825500">
              <a:lnSpc>
                <a:spcPct val="150000"/>
              </a:lnSpc>
              <a:spcBef>
                <a:spcPts val="0"/>
              </a:spcBef>
              <a:buClrTx/>
              <a:buSzTx/>
              <a:buNone/>
              <a:defRPr sz="16000">
                <a:solidFill>
                  <a:srgbClr val="005BA0"/>
                </a:solidFill>
                <a:latin typeface="Arial"/>
                <a:ea typeface="Arial"/>
                <a:cs typeface="Arial"/>
                <a:sym typeface="Arial"/>
              </a:defRPr>
            </a:lvl2pPr>
            <a:lvl3pPr marL="0" indent="914400" defTabSz="825500">
              <a:lnSpc>
                <a:spcPct val="150000"/>
              </a:lnSpc>
              <a:spcBef>
                <a:spcPts val="0"/>
              </a:spcBef>
              <a:buClrTx/>
              <a:buSzTx/>
              <a:buNone/>
              <a:defRPr sz="16000">
                <a:solidFill>
                  <a:srgbClr val="005BA0"/>
                </a:solidFill>
                <a:latin typeface="Arial"/>
                <a:ea typeface="Arial"/>
                <a:cs typeface="Arial"/>
                <a:sym typeface="Arial"/>
              </a:defRPr>
            </a:lvl3pPr>
            <a:lvl4pPr marL="0" indent="1371600" defTabSz="825500">
              <a:lnSpc>
                <a:spcPct val="150000"/>
              </a:lnSpc>
              <a:spcBef>
                <a:spcPts val="0"/>
              </a:spcBef>
              <a:buClrTx/>
              <a:buSzTx/>
              <a:buNone/>
              <a:defRPr sz="16000">
                <a:solidFill>
                  <a:srgbClr val="005BA0"/>
                </a:solidFill>
                <a:latin typeface="Arial"/>
                <a:ea typeface="Arial"/>
                <a:cs typeface="Arial"/>
                <a:sym typeface="Arial"/>
              </a:defRPr>
            </a:lvl4pPr>
            <a:lvl5pPr marL="0" indent="1828800" defTabSz="825500">
              <a:lnSpc>
                <a:spcPct val="150000"/>
              </a:lnSpc>
              <a:spcBef>
                <a:spcPts val="0"/>
              </a:spcBef>
              <a:buClrTx/>
              <a:buSzTx/>
              <a:buNone/>
              <a:defRPr sz="16000">
                <a:solidFill>
                  <a:srgbClr val="005BA0"/>
                </a:solidFill>
                <a:latin typeface="Arial"/>
                <a:ea typeface="Arial"/>
                <a:cs typeface="Arial"/>
                <a:sym typeface="Arial"/>
              </a:defRPr>
            </a:lvl5pPr>
          </a:lstStyle>
          <a:p>
            <a:r>
              <a:t>Presentation Subtitle</a:t>
            </a:r>
          </a:p>
          <a:p>
            <a:pPr lvl="1"/>
            <a:endParaRPr/>
          </a:p>
          <a:p>
            <a:pPr lvl="2"/>
            <a:endParaRPr/>
          </a:p>
          <a:p>
            <a:pPr lvl="3"/>
            <a:endParaRPr/>
          </a:p>
          <a:p>
            <a:pPr lvl="4"/>
            <a:endParaRPr/>
          </a:p>
        </p:txBody>
      </p:sp>
      <p:sp>
        <p:nvSpPr>
          <p:cNvPr id="24" name="Text"/>
          <p:cNvSpPr txBox="1"/>
          <p:nvPr/>
        </p:nvSpPr>
        <p:spPr>
          <a:xfrm>
            <a:off x="11855500" y="6627317"/>
            <a:ext cx="673000" cy="461366"/>
          </a:xfrm>
          <a:prstGeom prst="rect">
            <a:avLst/>
          </a:prstGeom>
          <a:ln w="12700">
            <a:miter lim="400000"/>
          </a:ln>
        </p:spPr>
        <p:txBody>
          <a:bodyPr wrap="none" lIns="50800" tIns="50800" rIns="50800" bIns="50800" anchor="ctr">
            <a:spAutoFit/>
          </a:bodyPr>
          <a:lstStyle/>
          <a:p>
            <a:endParaRPr/>
          </a:p>
        </p:txBody>
      </p:sp>
      <p:sp>
        <p:nvSpPr>
          <p:cNvPr id="25" name="Slide Number"/>
          <p:cNvSpPr txBox="1">
            <a:spLocks noGrp="1"/>
          </p:cNvSpPr>
          <p:nvPr>
            <p:ph type="sldNum" sz="quarter" idx="2"/>
          </p:nvPr>
        </p:nvSpPr>
        <p:spPr>
          <a:xfrm>
            <a:off x="12001499" y="13080999"/>
            <a:ext cx="368505" cy="374600"/>
          </a:xfrm>
          <a:prstGeom prst="rect">
            <a:avLst/>
          </a:prstGeom>
        </p:spPr>
        <p:txBody>
          <a:bodyPr/>
          <a:lstStyle>
            <a:lvl1pPr algn="ctr">
              <a:defRPr sz="1800">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prstGeom prst="rect">
            <a:avLst/>
          </a:prstGeom>
        </p:spPr>
        <p:txBody>
          <a:bodyPr/>
          <a:lstStyle/>
          <a:p>
            <a:r>
              <a:t>Slide Title</a:t>
            </a:r>
          </a:p>
        </p:txBody>
      </p:sp>
      <p:sp>
        <p:nvSpPr>
          <p:cNvPr id="33" name="Slide Subtitle"/>
          <p:cNvSpPr txBox="1">
            <a:spLocks noGrp="1"/>
          </p:cNvSpPr>
          <p:nvPr>
            <p:ph type="body" sz="quarter" idx="21" hasCustomPrompt="1"/>
          </p:nvPr>
        </p:nvSpPr>
        <p:spPr>
          <a:xfrm>
            <a:off x="1274233" y="4193295"/>
            <a:ext cx="22139541" cy="934780"/>
          </a:xfrm>
          <a:prstGeom prst="rect">
            <a:avLst/>
          </a:prstGeom>
        </p:spPr>
        <p:txBody>
          <a:bodyPr lIns="45719" tIns="45719" rIns="45719" bIns="45719">
            <a:normAutofit/>
          </a:bodyPr>
          <a:lstStyle>
            <a:lvl1pPr marL="0" indent="0" defTabSz="825500">
              <a:lnSpc>
                <a:spcPct val="100000"/>
              </a:lnSpc>
              <a:spcBef>
                <a:spcPts val="0"/>
              </a:spcBef>
              <a:buClrTx/>
              <a:buSzTx/>
              <a:buNone/>
              <a:defRPr sz="5500" b="1">
                <a:latin typeface="Arial"/>
                <a:ea typeface="Arial"/>
                <a:cs typeface="Arial"/>
                <a:sym typeface="Arial"/>
              </a:defRPr>
            </a:lvl1pPr>
          </a:lstStyle>
          <a:p>
            <a:r>
              <a:t>Slide Subtitle</a:t>
            </a:r>
          </a:p>
        </p:txBody>
      </p:sp>
      <p:sp>
        <p:nvSpPr>
          <p:cNvPr id="3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42" name="740627569_2880x1920.jpg"/>
          <p:cNvSpPr>
            <a:spLocks noGrp="1"/>
          </p:cNvSpPr>
          <p:nvPr>
            <p:ph type="pic" idx="21"/>
          </p:nvPr>
        </p:nvSpPr>
        <p:spPr>
          <a:xfrm>
            <a:off x="0" y="-1270000"/>
            <a:ext cx="24384000" cy="16256000"/>
          </a:xfrm>
          <a:prstGeom prst="rect">
            <a:avLst/>
          </a:prstGeom>
        </p:spPr>
        <p:txBody>
          <a:bodyPr lIns="91439" tIns="45719" rIns="91439" bIns="45719"/>
          <a:lstStyle/>
          <a:p>
            <a:endParaRPr/>
          </a:p>
        </p:txBody>
      </p:sp>
      <p:sp>
        <p:nvSpPr>
          <p:cNvPr id="43"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latin typeface="+mj-lt"/>
                <a:ea typeface="+mj-ea"/>
                <a:cs typeface="+mj-cs"/>
                <a:sym typeface="Helvetica Neue"/>
              </a:defRPr>
            </a:lvl1pPr>
          </a:lstStyle>
          <a:p>
            <a:r>
              <a:t>Presentation Title</a:t>
            </a:r>
          </a:p>
        </p:txBody>
      </p:sp>
      <p:sp>
        <p:nvSpPr>
          <p:cNvPr id="44"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normAutofit/>
          </a:bodyPr>
          <a:lstStyle>
            <a:lvl1pPr marL="0" indent="0" defTabSz="825500">
              <a:lnSpc>
                <a:spcPct val="100000"/>
              </a:lnSpc>
              <a:spcBef>
                <a:spcPts val="0"/>
              </a:spcBef>
              <a:buClrTx/>
              <a:buSzTx/>
              <a:buNone/>
              <a:defRPr sz="3600" b="1">
                <a:solidFill>
                  <a:srgbClr val="000000"/>
                </a:solidFill>
                <a:latin typeface="+mj-lt"/>
                <a:ea typeface="+mj-ea"/>
                <a:cs typeface="+mj-cs"/>
                <a:sym typeface="Helvetica Neue"/>
              </a:defRPr>
            </a:lvl1pPr>
          </a:lstStyle>
          <a:p>
            <a:r>
              <a:t>Author and Date</a:t>
            </a:r>
          </a:p>
        </p:txBody>
      </p:sp>
      <p:sp>
        <p:nvSpPr>
          <p:cNvPr id="45" name="Body Level One…"/>
          <p:cNvSpPr txBox="1">
            <a:spLocks noGrp="1"/>
          </p:cNvSpPr>
          <p:nvPr>
            <p:ph type="body" sz="quarter" idx="1" hasCustomPrompt="1"/>
          </p:nvPr>
        </p:nvSpPr>
        <p:spPr>
          <a:xfrm>
            <a:off x="1206500" y="11609910"/>
            <a:ext cx="21971000" cy="1116952"/>
          </a:xfrm>
          <a:prstGeom prst="rect">
            <a:avLst/>
          </a:prstGeom>
        </p:spPr>
        <p:txBody>
          <a:bodyPr lIns="50800" tIns="50800" rIns="50800" bIns="50800">
            <a:normAutofit/>
          </a:bodyPr>
          <a:lstStyle>
            <a:lvl1pPr marL="0" indent="0" defTabSz="825500">
              <a:lnSpc>
                <a:spcPct val="100000"/>
              </a:lnSpc>
              <a:spcBef>
                <a:spcPts val="0"/>
              </a:spcBef>
              <a:buClrTx/>
              <a:buSzTx/>
              <a:buNone/>
              <a:defRPr sz="5500" b="1">
                <a:solidFill>
                  <a:srgbClr val="FFFFFF"/>
                </a:solidFill>
                <a:latin typeface="+mj-lt"/>
                <a:ea typeface="+mj-ea"/>
                <a:cs typeface="+mj-cs"/>
                <a:sym typeface="Helvetica Neue"/>
              </a:defRPr>
            </a:lvl1pPr>
            <a:lvl2pPr marL="0" indent="457200" defTabSz="825500">
              <a:lnSpc>
                <a:spcPct val="100000"/>
              </a:lnSpc>
              <a:spcBef>
                <a:spcPts val="0"/>
              </a:spcBef>
              <a:buClrTx/>
              <a:buSzTx/>
              <a:buNone/>
              <a:defRPr sz="5500" b="1">
                <a:solidFill>
                  <a:srgbClr val="FFFFFF"/>
                </a:solidFill>
                <a:latin typeface="+mj-lt"/>
                <a:ea typeface="+mj-ea"/>
                <a:cs typeface="+mj-cs"/>
                <a:sym typeface="Helvetica Neue"/>
              </a:defRPr>
            </a:lvl2pPr>
            <a:lvl3pPr marL="0" indent="914400" defTabSz="825500">
              <a:lnSpc>
                <a:spcPct val="100000"/>
              </a:lnSpc>
              <a:spcBef>
                <a:spcPts val="0"/>
              </a:spcBef>
              <a:buClrTx/>
              <a:buSzTx/>
              <a:buNone/>
              <a:defRPr sz="5500" b="1">
                <a:solidFill>
                  <a:srgbClr val="FFFFFF"/>
                </a:solidFill>
                <a:latin typeface="+mj-lt"/>
                <a:ea typeface="+mj-ea"/>
                <a:cs typeface="+mj-cs"/>
                <a:sym typeface="Helvetica Neue"/>
              </a:defRPr>
            </a:lvl3pPr>
            <a:lvl4pPr marL="0" indent="1371600" defTabSz="825500">
              <a:lnSpc>
                <a:spcPct val="100000"/>
              </a:lnSpc>
              <a:spcBef>
                <a:spcPts val="0"/>
              </a:spcBef>
              <a:buClrTx/>
              <a:buSzTx/>
              <a:buNone/>
              <a:defRPr sz="5500" b="1">
                <a:solidFill>
                  <a:srgbClr val="FFFFFF"/>
                </a:solidFill>
                <a:latin typeface="+mj-lt"/>
                <a:ea typeface="+mj-ea"/>
                <a:cs typeface="+mj-cs"/>
                <a:sym typeface="Helvetica Neue"/>
              </a:defRPr>
            </a:lvl4pPr>
            <a:lvl5pPr marL="0" indent="1828800" defTabSz="825500">
              <a:lnSpc>
                <a:spcPct val="100000"/>
              </a:lnSpc>
              <a:spcBef>
                <a:spcPts val="0"/>
              </a:spcBef>
              <a:buClrTx/>
              <a:buSzTx/>
              <a:buNone/>
              <a:defRPr sz="5500" b="1">
                <a:solidFill>
                  <a:srgbClr val="FFFFFF"/>
                </a:solidFill>
                <a:latin typeface="+mj-lt"/>
                <a:ea typeface="+mj-ea"/>
                <a:cs typeface="+mj-cs"/>
                <a:sym typeface="Helvetica Neue"/>
              </a:defRPr>
            </a:lvl5pPr>
          </a:lstStyle>
          <a:p>
            <a:r>
              <a:t>Presentation Subtitle</a:t>
            </a:r>
          </a:p>
          <a:p>
            <a:pPr lvl="1"/>
            <a:endParaRPr/>
          </a:p>
          <a:p>
            <a:pPr lvl="2"/>
            <a:endParaRPr/>
          </a:p>
          <a:p>
            <a:pPr lvl="3"/>
            <a:endParaRPr/>
          </a:p>
          <a:p>
            <a:pPr lvl="4"/>
            <a:endParaRPr/>
          </a:p>
        </p:txBody>
      </p:sp>
      <p:sp>
        <p:nvSpPr>
          <p:cNvPr id="46" name="Slide Number"/>
          <p:cNvSpPr txBox="1">
            <a:spLocks noGrp="1"/>
          </p:cNvSpPr>
          <p:nvPr>
            <p:ph type="sldNum" sz="quarter" idx="2"/>
          </p:nvPr>
        </p:nvSpPr>
        <p:spPr>
          <a:xfrm>
            <a:off x="12001499" y="13080999"/>
            <a:ext cx="368505" cy="374600"/>
          </a:xfrm>
          <a:prstGeom prst="rect">
            <a:avLst/>
          </a:prstGeom>
        </p:spPr>
        <p:txBody>
          <a:bodyPr/>
          <a:lstStyle>
            <a:lvl1pPr algn="ctr">
              <a:defRPr sz="1800">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53" name="136959463_1989x1321.jpg"/>
          <p:cNvSpPr>
            <a:spLocks noGrp="1"/>
          </p:cNvSpPr>
          <p:nvPr>
            <p:ph type="pic" idx="21"/>
          </p:nvPr>
        </p:nvSpPr>
        <p:spPr>
          <a:xfrm>
            <a:off x="9226574" y="1270000"/>
            <a:ext cx="16840152" cy="11184435"/>
          </a:xfrm>
          <a:prstGeom prst="rect">
            <a:avLst/>
          </a:prstGeom>
        </p:spPr>
        <p:txBody>
          <a:bodyPr lIns="91439" tIns="45719" rIns="91439" bIns="45719"/>
          <a:lstStyle/>
          <a:p>
            <a:endParaRPr/>
          </a:p>
        </p:txBody>
      </p:sp>
      <p:sp>
        <p:nvSpPr>
          <p:cNvPr id="54"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55" name="Body Level One…"/>
          <p:cNvSpPr txBox="1">
            <a:spLocks noGrp="1"/>
          </p:cNvSpPr>
          <p:nvPr>
            <p:ph type="body" sz="quarter" idx="1" hasCustomPrompt="1"/>
          </p:nvPr>
        </p:nvSpPr>
        <p:spPr>
          <a:xfrm>
            <a:off x="1206500" y="7060576"/>
            <a:ext cx="9779000" cy="5385424"/>
          </a:xfrm>
          <a:prstGeom prst="rect">
            <a:avLst/>
          </a:prstGeom>
        </p:spPr>
        <p:txBody>
          <a:bodyPr lIns="50800" tIns="50800" rIns="50800" bIns="50800">
            <a:normAutofit/>
          </a:bodyPr>
          <a:lstStyle>
            <a:lvl1pPr marL="0" indent="0" defTabSz="825500">
              <a:lnSpc>
                <a:spcPct val="100000"/>
              </a:lnSpc>
              <a:spcBef>
                <a:spcPts val="0"/>
              </a:spcBef>
              <a:buClrTx/>
              <a:buSzTx/>
              <a:buNone/>
              <a:defRPr sz="5500" b="1">
                <a:latin typeface="Arial"/>
                <a:ea typeface="Arial"/>
                <a:cs typeface="Arial"/>
                <a:sym typeface="Arial"/>
              </a:defRPr>
            </a:lvl1pPr>
            <a:lvl2pPr marL="0" indent="457200" defTabSz="825500">
              <a:lnSpc>
                <a:spcPct val="100000"/>
              </a:lnSpc>
              <a:spcBef>
                <a:spcPts val="0"/>
              </a:spcBef>
              <a:buClrTx/>
              <a:buSzTx/>
              <a:buNone/>
              <a:defRPr sz="5500" b="1">
                <a:latin typeface="Arial"/>
                <a:ea typeface="Arial"/>
                <a:cs typeface="Arial"/>
                <a:sym typeface="Arial"/>
              </a:defRPr>
            </a:lvl2pPr>
            <a:lvl3pPr marL="0" indent="914400" defTabSz="825500">
              <a:lnSpc>
                <a:spcPct val="100000"/>
              </a:lnSpc>
              <a:spcBef>
                <a:spcPts val="0"/>
              </a:spcBef>
              <a:buClrTx/>
              <a:buSzTx/>
              <a:buNone/>
              <a:defRPr sz="5500" b="1">
                <a:latin typeface="Arial"/>
                <a:ea typeface="Arial"/>
                <a:cs typeface="Arial"/>
                <a:sym typeface="Arial"/>
              </a:defRPr>
            </a:lvl3pPr>
            <a:lvl4pPr marL="0" indent="1371600" defTabSz="825500">
              <a:lnSpc>
                <a:spcPct val="100000"/>
              </a:lnSpc>
              <a:spcBef>
                <a:spcPts val="0"/>
              </a:spcBef>
              <a:buClrTx/>
              <a:buSzTx/>
              <a:buNone/>
              <a:defRPr sz="5500" b="1">
                <a:latin typeface="Arial"/>
                <a:ea typeface="Arial"/>
                <a:cs typeface="Arial"/>
                <a:sym typeface="Arial"/>
              </a:defRPr>
            </a:lvl4pPr>
            <a:lvl5pPr marL="0" indent="1828800" defTabSz="825500">
              <a:lnSpc>
                <a:spcPct val="100000"/>
              </a:lnSpc>
              <a:spcBef>
                <a:spcPts val="0"/>
              </a:spcBef>
              <a:buClrTx/>
              <a:buSzTx/>
              <a:buNone/>
              <a:defRPr sz="5500" b="1">
                <a:latin typeface="Arial"/>
                <a:ea typeface="Arial"/>
                <a:cs typeface="Arial"/>
                <a:sym typeface="Arial"/>
              </a:defRPr>
            </a:lvl5pPr>
          </a:lstStyle>
          <a:p>
            <a:r>
              <a:t>Slide Subtitle</a:t>
            </a:r>
          </a:p>
          <a:p>
            <a:pPr lvl="1"/>
            <a:endParaRPr/>
          </a:p>
          <a:p>
            <a:pPr lvl="2"/>
            <a:endParaRPr/>
          </a:p>
          <a:p>
            <a:pPr lvl="3"/>
            <a:endParaRPr/>
          </a:p>
          <a:p>
            <a:pPr lvl="4"/>
            <a:endParaRPr/>
          </a:p>
        </p:txBody>
      </p:sp>
      <p:sp>
        <p:nvSpPr>
          <p:cNvPr id="56" name="Slide Number"/>
          <p:cNvSpPr txBox="1">
            <a:spLocks noGrp="1"/>
          </p:cNvSpPr>
          <p:nvPr>
            <p:ph type="sldNum" sz="quarter" idx="2"/>
          </p:nvPr>
        </p:nvSpPr>
        <p:spPr>
          <a:xfrm>
            <a:off x="12001499" y="13085233"/>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3" name="Body Level One…"/>
          <p:cNvSpPr txBox="1">
            <a:spLocks noGrp="1"/>
          </p:cNvSpPr>
          <p:nvPr>
            <p:ph type="body" idx="1" hasCustomPrompt="1"/>
          </p:nvPr>
        </p:nvSpPr>
        <p:spPr>
          <a:xfrm>
            <a:off x="1206500" y="4248504"/>
            <a:ext cx="21971000" cy="8256012"/>
          </a:xfrm>
          <a:prstGeom prst="rect">
            <a:avLst/>
          </a:prstGeom>
        </p:spPr>
        <p:txBody>
          <a:bodyPr lIns="50800" tIns="50800" rIns="50800" bIns="50800" numCol="2" spcCol="1098550">
            <a:normAutofit/>
          </a:bodyPr>
          <a:lstStyle>
            <a:lvl1pPr>
              <a:buClrTx/>
              <a:buSzPct val="123000"/>
            </a:lvl1pPr>
            <a:lvl2pPr>
              <a:buClrTx/>
              <a:buSzPct val="123000"/>
            </a:lvl2pPr>
            <a:lvl3pPr>
              <a:buClrTx/>
              <a:buSzPct val="123000"/>
            </a:lvl3pPr>
            <a:lvl4pPr>
              <a:buClrTx/>
              <a:buSzPct val="123000"/>
            </a:lvl4pPr>
            <a:lvl5pPr>
              <a:buClrTx/>
              <a:buSzPct val="123000"/>
            </a:lvl5p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normAutofit/>
          </a:bodyPr>
          <a:lstStyle>
            <a:lvl1pPr marL="0" indent="0" defTabSz="825500">
              <a:lnSpc>
                <a:spcPct val="100000"/>
              </a:lnSpc>
              <a:spcBef>
                <a:spcPts val="0"/>
              </a:spcBef>
              <a:buClrTx/>
              <a:buSzTx/>
              <a:buNone/>
              <a:defRPr sz="5500" b="1">
                <a:latin typeface="Arial"/>
                <a:ea typeface="Arial"/>
                <a:cs typeface="Arial"/>
                <a:sym typeface="Arial"/>
              </a:defRPr>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lIns="50800" tIns="50800" rIns="50800" bIns="50800">
            <a:normAutofit/>
          </a:bodyPr>
          <a:lstStyle>
            <a:lvl1pPr>
              <a:buClrTx/>
              <a:buSzPct val="123000"/>
              <a:defRPr sz="4000">
                <a:latin typeface="Arial"/>
                <a:ea typeface="Arial"/>
                <a:cs typeface="Arial"/>
                <a:sym typeface="Arial"/>
              </a:defRPr>
            </a:lvl1pPr>
            <a:lvl2pPr>
              <a:buClrTx/>
              <a:buSzPct val="123000"/>
              <a:defRPr sz="4000">
                <a:latin typeface="Arial"/>
                <a:ea typeface="Arial"/>
                <a:cs typeface="Arial"/>
                <a:sym typeface="Arial"/>
              </a:defRPr>
            </a:lvl2pPr>
            <a:lvl3pPr>
              <a:buClrTx/>
              <a:buSzPct val="123000"/>
              <a:defRPr sz="4000">
                <a:latin typeface="Arial"/>
                <a:ea typeface="Arial"/>
                <a:cs typeface="Arial"/>
                <a:sym typeface="Arial"/>
              </a:defRPr>
            </a:lvl3pPr>
            <a:lvl4pPr>
              <a:buClrTx/>
              <a:buSzPct val="123000"/>
              <a:defRPr sz="4000">
                <a:latin typeface="Arial"/>
                <a:ea typeface="Arial"/>
                <a:cs typeface="Arial"/>
                <a:sym typeface="Arial"/>
              </a:defRPr>
            </a:lvl4pPr>
            <a:lvl5pPr>
              <a:buClrTx/>
              <a:buSzPct val="123000"/>
              <a:defRPr sz="4000">
                <a:latin typeface="Arial"/>
                <a:ea typeface="Arial"/>
                <a:cs typeface="Arial"/>
                <a:sym typeface="Arial"/>
              </a:defRPr>
            </a:lvl5pPr>
          </a:lstStyle>
          <a:p>
            <a:r>
              <a:t>Slide bullet text</a:t>
            </a:r>
          </a:p>
          <a:p>
            <a:pPr lvl="1"/>
            <a:endParaRPr/>
          </a:p>
          <a:p>
            <a:pPr lvl="2"/>
            <a:endParaRPr/>
          </a:p>
          <a:p>
            <a:pPr lvl="3"/>
            <a:endParaRPr/>
          </a:p>
          <a:p>
            <a:pPr lvl="4"/>
            <a:endParaRPr/>
          </a:p>
        </p:txBody>
      </p:sp>
      <p:sp>
        <p:nvSpPr>
          <p:cNvPr id="73" name="617931575_1991x1322.jpg"/>
          <p:cNvSpPr>
            <a:spLocks noGrp="1"/>
          </p:cNvSpPr>
          <p:nvPr>
            <p:ph type="pic" idx="22"/>
          </p:nvPr>
        </p:nvSpPr>
        <p:spPr>
          <a:xfrm>
            <a:off x="8432800" y="1263848"/>
            <a:ext cx="16850011" cy="11188205"/>
          </a:xfrm>
          <a:prstGeom prst="rect">
            <a:avLst/>
          </a:prstGeom>
        </p:spPr>
        <p:txBody>
          <a:bodyPr lIns="91439" tIns="45719" rIns="91439" bIns="45719"/>
          <a:lstStyle/>
          <a:p>
            <a:endParaRPr/>
          </a:p>
        </p:txBody>
      </p:sp>
      <p:sp>
        <p:nvSpPr>
          <p:cNvPr id="74"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75"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p:bg>
      <p:bgPr>
        <a:solidFill>
          <a:srgbClr val="003462"/>
        </a:solidFill>
        <a:effectLst/>
      </p:bgPr>
    </p:bg>
    <p:spTree>
      <p:nvGrpSpPr>
        <p:cNvPr id="1" name=""/>
        <p:cNvGrpSpPr/>
        <p:nvPr/>
      </p:nvGrpSpPr>
      <p:grpSpPr>
        <a:xfrm>
          <a:off x="0" y="0"/>
          <a:ext cx="0" cy="0"/>
          <a:chOff x="0" y="0"/>
          <a:chExt cx="0" cy="0"/>
        </a:xfrm>
      </p:grpSpPr>
      <p:sp>
        <p:nvSpPr>
          <p:cNvPr id="82"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83" name="Slide Number"/>
          <p:cNvSpPr txBox="1">
            <a:spLocks noGrp="1"/>
          </p:cNvSpPr>
          <p:nvPr>
            <p:ph type="sldNum" sz="quarter" idx="2"/>
          </p:nvPr>
        </p:nvSpPr>
        <p:spPr>
          <a:xfrm>
            <a:off x="12001499" y="13085233"/>
            <a:ext cx="368505" cy="374600"/>
          </a:xfrm>
          <a:prstGeom prst="rect">
            <a:avLst/>
          </a:prstGeom>
        </p:spPr>
        <p:txBody>
          <a:bodyPr/>
          <a:lstStyle>
            <a:lvl1pPr algn="ctr">
              <a:defRPr sz="1800">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0"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91"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normAutofit/>
          </a:bodyPr>
          <a:lstStyle>
            <a:lvl1pPr marL="0" indent="0" defTabSz="825500">
              <a:lnSpc>
                <a:spcPct val="100000"/>
              </a:lnSpc>
              <a:spcBef>
                <a:spcPts val="0"/>
              </a:spcBef>
              <a:buClrTx/>
              <a:buSzTx/>
              <a:buNone/>
              <a:defRPr sz="5500" b="1">
                <a:latin typeface="Arial"/>
                <a:ea typeface="Arial"/>
                <a:cs typeface="Arial"/>
                <a:sym typeface="Arial"/>
              </a:defRPr>
            </a:lvl1pPr>
          </a:lstStyle>
          <a:p>
            <a:r>
              <a:t>Slide Subtitle</a:t>
            </a:r>
          </a:p>
        </p:txBody>
      </p:sp>
      <p:sp>
        <p:nvSpPr>
          <p:cNvPr id="92" name="Slide Number"/>
          <p:cNvSpPr txBox="1">
            <a:spLocks noGrp="1"/>
          </p:cNvSpPr>
          <p:nvPr>
            <p:ph type="sldNum" sz="quarter" idx="2"/>
          </p:nvPr>
        </p:nvSpPr>
        <p:spPr>
          <a:xfrm>
            <a:off x="12001499" y="13080999"/>
            <a:ext cx="368505" cy="374600"/>
          </a:xfrm>
          <a:prstGeom prst="rect">
            <a:avLst/>
          </a:prstGeom>
        </p:spPr>
        <p:txBody>
          <a:bodyPr/>
          <a:lstStyle>
            <a:lvl1pPr algn="ctr">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MCCG_ELM_Powerpoint_Master2.jpg" descr="MCCG_ELM_Powerpoint_Master2.jpg"/>
          <p:cNvPicPr>
            <a:picLocks noChangeAspect="1"/>
          </p:cNvPicPr>
          <p:nvPr/>
        </p:nvPicPr>
        <p:blipFill>
          <a:blip r:embed="rId18"/>
          <a:stretch>
            <a:fillRect/>
          </a:stretch>
        </p:blipFill>
        <p:spPr>
          <a:xfrm>
            <a:off x="0" y="0"/>
            <a:ext cx="24384000" cy="13716000"/>
          </a:xfrm>
          <a:prstGeom prst="rect">
            <a:avLst/>
          </a:prstGeom>
          <a:ln w="12700">
            <a:miter lim="400000"/>
          </a:ln>
        </p:spPr>
      </p:pic>
      <p:sp>
        <p:nvSpPr>
          <p:cNvPr id="3" name="Slide Title"/>
          <p:cNvSpPr txBox="1">
            <a:spLocks noGrp="1"/>
          </p:cNvSpPr>
          <p:nvPr>
            <p:ph type="title" hasCustomPrompt="1"/>
          </p:nvPr>
        </p:nvSpPr>
        <p:spPr>
          <a:xfrm>
            <a:off x="1244600" y="25654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4" name="Body Level One…"/>
          <p:cNvSpPr txBox="1">
            <a:spLocks noGrp="1"/>
          </p:cNvSpPr>
          <p:nvPr>
            <p:ph type="body" idx="1" hasCustomPrompt="1"/>
          </p:nvPr>
        </p:nvSpPr>
        <p:spPr>
          <a:xfrm>
            <a:off x="1244600" y="6043438"/>
            <a:ext cx="21971000" cy="82560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a:buSzPct val="80000"/>
            </a:lvl2pPr>
            <a:lvl3pPr>
              <a:buSzPct val="80000"/>
            </a:lvl3pPr>
            <a:lvl4pPr>
              <a:buSzPct val="80000"/>
            </a:lvl4pPr>
            <a:lvl5pPr>
              <a:buSzPct val="80000"/>
            </a:lvl5pPr>
          </a:lstStyle>
          <a:p>
            <a:r>
              <a:t>Slide bullet text</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23018743" y="12985698"/>
            <a:ext cx="436142" cy="495301"/>
          </a:xfrm>
          <a:prstGeom prst="rect">
            <a:avLst/>
          </a:prstGeom>
          <a:ln w="12700">
            <a:miter lim="400000"/>
          </a:ln>
        </p:spPr>
        <p:txBody>
          <a:bodyPr wrap="none" lIns="50800" tIns="50800" rIns="50800" bIns="50800" anchor="b">
            <a:spAutoFit/>
          </a:bodyPr>
          <a:lstStyle>
            <a:lvl1pPr algn="r" defTabSz="584200">
              <a:defRPr sz="2500">
                <a:solidFill>
                  <a:srgbClr val="FFFFFF"/>
                </a:solidFill>
                <a:latin typeface="+mn-lt"/>
                <a:ea typeface="+mn-ea"/>
                <a:cs typeface="+mn-cs"/>
                <a:sym typeface="Calibri"/>
              </a:defRPr>
            </a:lvl1pPr>
          </a:lstStyle>
          <a:p>
            <a:fld id="{86CB4B4D-7CA3-9044-876B-883B54F8677D}" type="slidenum">
              <a:t>‹#›</a:t>
            </a:fld>
            <a:endParaRPr/>
          </a:p>
        </p:txBody>
      </p:sp>
      <p:sp>
        <p:nvSpPr>
          <p:cNvPr id="6" name="WAIMH 2021 Workshop / March"/>
          <p:cNvSpPr txBox="1"/>
          <p:nvPr/>
        </p:nvSpPr>
        <p:spPr>
          <a:xfrm>
            <a:off x="1305068" y="13068741"/>
            <a:ext cx="4384803" cy="399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2000" cap="all">
                <a:solidFill>
                  <a:srgbClr val="FFFFFF"/>
                </a:solidFill>
              </a:defRPr>
            </a:lvl1pPr>
          </a:lstStyle>
          <a:p>
            <a:r>
              <a:t>WAIMH 2021 Workshop / March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transition spd="med"/>
  <p:txStyles>
    <p:titleStyle>
      <a:lvl1pPr marL="0" marR="0" indent="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1pPr>
      <a:lvl2pPr marL="0" marR="0" indent="45720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2pPr>
      <a:lvl3pPr marL="0" marR="0" indent="91440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3pPr>
      <a:lvl4pPr marL="0" marR="0" indent="137160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4pPr>
      <a:lvl5pPr marL="0" marR="0" indent="182880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5pPr>
      <a:lvl6pPr marL="0" marR="0" indent="228600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6pPr>
      <a:lvl7pPr marL="0" marR="0" indent="274320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7pPr>
      <a:lvl8pPr marL="0" marR="0" indent="320040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8pPr>
      <a:lvl9pPr marL="0" marR="0" indent="3657600" algn="l" defTabSz="2438338" rtl="0" latinLnBrk="0">
        <a:lnSpc>
          <a:spcPct val="80000"/>
        </a:lnSpc>
        <a:spcBef>
          <a:spcPts val="0"/>
        </a:spcBef>
        <a:spcAft>
          <a:spcPts val="0"/>
        </a:spcAft>
        <a:buClrTx/>
        <a:buSzTx/>
        <a:buFontTx/>
        <a:buNone/>
        <a:tabLst/>
        <a:defRPr sz="10000" b="1" i="0" u="none" strike="noStrike" cap="none" spc="-200" baseline="0">
          <a:solidFill>
            <a:srgbClr val="005BA0"/>
          </a:solidFill>
          <a:uFillTx/>
          <a:latin typeface="+mn-lt"/>
          <a:ea typeface="+mn-ea"/>
          <a:cs typeface="+mn-cs"/>
          <a:sym typeface="Calibri"/>
        </a:defRPr>
      </a:lvl9pPr>
    </p:titleStyle>
    <p:bodyStyle>
      <a:lvl1pPr marL="609600" marR="0" indent="-609600" algn="l" defTabSz="2438338" rtl="0" latinLnBrk="0">
        <a:lnSpc>
          <a:spcPct val="90000"/>
        </a:lnSpc>
        <a:spcBef>
          <a:spcPts val="2000"/>
        </a:spcBef>
        <a:spcAft>
          <a:spcPts val="0"/>
        </a:spcAft>
        <a:buClr>
          <a:srgbClr val="5E5E5E"/>
        </a:buClr>
        <a:buSzPct val="80000"/>
        <a:buFontTx/>
        <a:buChar char="•"/>
        <a:tabLst/>
        <a:defRPr sz="4800" b="0" i="0" u="none" strike="noStrike" cap="none" spc="0" baseline="0">
          <a:solidFill>
            <a:srgbClr val="5E5E5E"/>
          </a:solidFill>
          <a:uFillTx/>
          <a:latin typeface="+mn-lt"/>
          <a:ea typeface="+mn-ea"/>
          <a:cs typeface="+mn-cs"/>
          <a:sym typeface="Calibri"/>
        </a:defRPr>
      </a:lvl1pPr>
      <a:lvl2pPr marL="1219200" marR="0" indent="-609600" algn="l" defTabSz="2438338" rtl="0" latinLnBrk="0">
        <a:lnSpc>
          <a:spcPct val="90000"/>
        </a:lnSpc>
        <a:spcBef>
          <a:spcPts val="2000"/>
        </a:spcBef>
        <a:spcAft>
          <a:spcPts val="0"/>
        </a:spcAft>
        <a:buClr>
          <a:srgbClr val="5E5E5E"/>
        </a:buClr>
        <a:buSzPct val="123000"/>
        <a:buFontTx/>
        <a:buChar char="•"/>
        <a:tabLst/>
        <a:defRPr sz="4800" b="0" i="0" u="none" strike="noStrike" cap="none" spc="0" baseline="0">
          <a:solidFill>
            <a:srgbClr val="5E5E5E"/>
          </a:solidFill>
          <a:uFillTx/>
          <a:latin typeface="+mn-lt"/>
          <a:ea typeface="+mn-ea"/>
          <a:cs typeface="+mn-cs"/>
          <a:sym typeface="Calibri"/>
        </a:defRPr>
      </a:lvl2pPr>
      <a:lvl3pPr marL="1828800" marR="0" indent="-609600" algn="l" defTabSz="2438338" rtl="0" latinLnBrk="0">
        <a:lnSpc>
          <a:spcPct val="90000"/>
        </a:lnSpc>
        <a:spcBef>
          <a:spcPts val="2000"/>
        </a:spcBef>
        <a:spcAft>
          <a:spcPts val="0"/>
        </a:spcAft>
        <a:buClr>
          <a:srgbClr val="5E5E5E"/>
        </a:buClr>
        <a:buSzPct val="123000"/>
        <a:buFontTx/>
        <a:buChar char="•"/>
        <a:tabLst/>
        <a:defRPr sz="4800" b="0" i="0" u="none" strike="noStrike" cap="none" spc="0" baseline="0">
          <a:solidFill>
            <a:srgbClr val="5E5E5E"/>
          </a:solidFill>
          <a:uFillTx/>
          <a:latin typeface="+mn-lt"/>
          <a:ea typeface="+mn-ea"/>
          <a:cs typeface="+mn-cs"/>
          <a:sym typeface="Calibri"/>
        </a:defRPr>
      </a:lvl3pPr>
      <a:lvl4pPr marL="2438400" marR="0" indent="-609600" algn="l" defTabSz="2438338" rtl="0" latinLnBrk="0">
        <a:lnSpc>
          <a:spcPct val="90000"/>
        </a:lnSpc>
        <a:spcBef>
          <a:spcPts val="2000"/>
        </a:spcBef>
        <a:spcAft>
          <a:spcPts val="0"/>
        </a:spcAft>
        <a:buClr>
          <a:srgbClr val="5E5E5E"/>
        </a:buClr>
        <a:buSzPct val="123000"/>
        <a:buFontTx/>
        <a:buChar char="•"/>
        <a:tabLst/>
        <a:defRPr sz="4800" b="0" i="0" u="none" strike="noStrike" cap="none" spc="0" baseline="0">
          <a:solidFill>
            <a:srgbClr val="5E5E5E"/>
          </a:solidFill>
          <a:uFillTx/>
          <a:latin typeface="+mn-lt"/>
          <a:ea typeface="+mn-ea"/>
          <a:cs typeface="+mn-cs"/>
          <a:sym typeface="Calibri"/>
        </a:defRPr>
      </a:lvl4pPr>
      <a:lvl5pPr marL="3048000" marR="0" indent="-609600" algn="l" defTabSz="2438338" rtl="0" latinLnBrk="0">
        <a:lnSpc>
          <a:spcPct val="90000"/>
        </a:lnSpc>
        <a:spcBef>
          <a:spcPts val="2000"/>
        </a:spcBef>
        <a:spcAft>
          <a:spcPts val="0"/>
        </a:spcAft>
        <a:buClr>
          <a:srgbClr val="5E5E5E"/>
        </a:buClr>
        <a:buSzPct val="123000"/>
        <a:buFontTx/>
        <a:buChar char="•"/>
        <a:tabLst/>
        <a:defRPr sz="4800" b="0" i="0" u="none" strike="noStrike" cap="none" spc="0" baseline="0">
          <a:solidFill>
            <a:srgbClr val="5E5E5E"/>
          </a:solidFill>
          <a:uFillTx/>
          <a:latin typeface="+mn-lt"/>
          <a:ea typeface="+mn-ea"/>
          <a:cs typeface="+mn-cs"/>
          <a:sym typeface="Calibri"/>
        </a:defRPr>
      </a:lvl5pPr>
      <a:lvl6pPr marL="3657600" marR="0" indent="-609600" algn="l" defTabSz="2438338" rtl="0" latinLnBrk="0">
        <a:lnSpc>
          <a:spcPct val="90000"/>
        </a:lnSpc>
        <a:spcBef>
          <a:spcPts val="2000"/>
        </a:spcBef>
        <a:spcAft>
          <a:spcPts val="0"/>
        </a:spcAft>
        <a:buClr>
          <a:srgbClr val="5E5E5E"/>
        </a:buClr>
        <a:buSzPct val="123000"/>
        <a:buFontTx/>
        <a:buChar char="•"/>
        <a:tabLst/>
        <a:defRPr sz="4800" b="0" i="0" u="none" strike="noStrike" cap="none" spc="0" baseline="0">
          <a:solidFill>
            <a:srgbClr val="5E5E5E"/>
          </a:solidFill>
          <a:uFillTx/>
          <a:latin typeface="+mn-lt"/>
          <a:ea typeface="+mn-ea"/>
          <a:cs typeface="+mn-cs"/>
          <a:sym typeface="Calibri"/>
        </a:defRPr>
      </a:lvl6pPr>
      <a:lvl7pPr marL="4267200" marR="0" indent="-609600" algn="l" defTabSz="2438338" rtl="0" latinLnBrk="0">
        <a:lnSpc>
          <a:spcPct val="90000"/>
        </a:lnSpc>
        <a:spcBef>
          <a:spcPts val="2000"/>
        </a:spcBef>
        <a:spcAft>
          <a:spcPts val="0"/>
        </a:spcAft>
        <a:buClr>
          <a:srgbClr val="5E5E5E"/>
        </a:buClr>
        <a:buSzPct val="123000"/>
        <a:buFontTx/>
        <a:buChar char="•"/>
        <a:tabLst/>
        <a:defRPr sz="4800" b="0" i="0" u="none" strike="noStrike" cap="none" spc="0" baseline="0">
          <a:solidFill>
            <a:srgbClr val="5E5E5E"/>
          </a:solidFill>
          <a:uFillTx/>
          <a:latin typeface="+mn-lt"/>
          <a:ea typeface="+mn-ea"/>
          <a:cs typeface="+mn-cs"/>
          <a:sym typeface="Calibri"/>
        </a:defRPr>
      </a:lvl7pPr>
      <a:lvl8pPr marL="4876800" marR="0" indent="-609600" algn="l" defTabSz="2438338" rtl="0" latinLnBrk="0">
        <a:lnSpc>
          <a:spcPct val="90000"/>
        </a:lnSpc>
        <a:spcBef>
          <a:spcPts val="2000"/>
        </a:spcBef>
        <a:spcAft>
          <a:spcPts val="0"/>
        </a:spcAft>
        <a:buClr>
          <a:srgbClr val="5E5E5E"/>
        </a:buClr>
        <a:buSzPct val="123000"/>
        <a:buFontTx/>
        <a:buChar char="•"/>
        <a:tabLst/>
        <a:defRPr sz="4800" b="0" i="0" u="none" strike="noStrike" cap="none" spc="0" baseline="0">
          <a:solidFill>
            <a:srgbClr val="5E5E5E"/>
          </a:solidFill>
          <a:uFillTx/>
          <a:latin typeface="+mn-lt"/>
          <a:ea typeface="+mn-ea"/>
          <a:cs typeface="+mn-cs"/>
          <a:sym typeface="Calibri"/>
        </a:defRPr>
      </a:lvl8pPr>
      <a:lvl9pPr marL="5486400" marR="0" indent="-609600" algn="l" defTabSz="2438338" rtl="0" latinLnBrk="0">
        <a:lnSpc>
          <a:spcPct val="90000"/>
        </a:lnSpc>
        <a:spcBef>
          <a:spcPts val="2000"/>
        </a:spcBef>
        <a:spcAft>
          <a:spcPts val="0"/>
        </a:spcAft>
        <a:buClr>
          <a:srgbClr val="5E5E5E"/>
        </a:buClr>
        <a:buSzPct val="123000"/>
        <a:buFontTx/>
        <a:buChar char="•"/>
        <a:tabLst/>
        <a:defRPr sz="4800" b="0" i="0" u="none" strike="noStrike" cap="none" spc="0" baseline="0">
          <a:solidFill>
            <a:srgbClr val="5E5E5E"/>
          </a:solidFill>
          <a:uFillTx/>
          <a:latin typeface="+mn-lt"/>
          <a:ea typeface="+mn-ea"/>
          <a:cs typeface="+mn-cs"/>
          <a:sym typeface="Calibri"/>
        </a:defRPr>
      </a:lvl9pPr>
    </p:bodyStyle>
    <p:otherStyle>
      <a:lvl1pPr marL="0" marR="0" indent="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1pPr>
      <a:lvl2pPr marL="0" marR="0" indent="45720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2pPr>
      <a:lvl3pPr marL="0" marR="0" indent="91440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3pPr>
      <a:lvl4pPr marL="0" marR="0" indent="137160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4pPr>
      <a:lvl5pPr marL="0" marR="0" indent="182880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5pPr>
      <a:lvl6pPr marL="0" marR="0" indent="228600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6pPr>
      <a:lvl7pPr marL="0" marR="0" indent="274320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7pPr>
      <a:lvl8pPr marL="0" marR="0" indent="320040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8pPr>
      <a:lvl9pPr marL="0" marR="0" indent="3657600" algn="r" defTabSz="5842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mailto:Susan.Williams@mccg.org.au"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MCCG_ELM_Powerpoint_Master.jpg" descr="MCCG_ELM_Powerpoint_Master.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63" name="Parent Child Attachment"/>
          <p:cNvSpPr txBox="1">
            <a:spLocks noGrp="1"/>
          </p:cNvSpPr>
          <p:nvPr>
            <p:ph type="ctrTitle"/>
          </p:nvPr>
        </p:nvSpPr>
        <p:spPr>
          <a:xfrm>
            <a:off x="1347764" y="7235542"/>
            <a:ext cx="12300053" cy="3675994"/>
          </a:xfrm>
          <a:prstGeom prst="rect">
            <a:avLst/>
          </a:prstGeom>
        </p:spPr>
        <p:txBody>
          <a:bodyPr anchor="t">
            <a:noAutofit/>
          </a:bodyPr>
          <a:lstStyle>
            <a:lvl1pPr defTabSz="2072588">
              <a:lnSpc>
                <a:spcPct val="100000"/>
              </a:lnSpc>
              <a:defRPr sz="12750" spc="-255"/>
            </a:lvl1pPr>
          </a:lstStyle>
          <a:p>
            <a:r>
              <a:rPr lang="en-AU" sz="9600" dirty="0"/>
              <a:t>Circle of Security in the Classroom </a:t>
            </a:r>
            <a:r>
              <a:rPr lang="en-AU" sz="7200" dirty="0"/>
              <a:t>(COSP-C)</a:t>
            </a:r>
            <a:endParaRPr sz="7200" dirty="0"/>
          </a:p>
        </p:txBody>
      </p:sp>
      <p:sp>
        <p:nvSpPr>
          <p:cNvPr id="164" name="Clare Southgate &amp; Susan Williams"/>
          <p:cNvSpPr txBox="1">
            <a:spLocks noGrp="1"/>
          </p:cNvSpPr>
          <p:nvPr>
            <p:ph type="subTitle" sz="quarter" idx="1"/>
          </p:nvPr>
        </p:nvSpPr>
        <p:spPr>
          <a:xfrm>
            <a:off x="1347765" y="11039683"/>
            <a:ext cx="15114688" cy="1755856"/>
          </a:xfrm>
          <a:prstGeom prst="rect">
            <a:avLst/>
          </a:prstGeom>
        </p:spPr>
        <p:txBody>
          <a:bodyPr/>
          <a:lstStyle>
            <a:lvl1pPr>
              <a:defRPr sz="5000">
                <a:solidFill>
                  <a:srgbClr val="FFFFFF"/>
                </a:solidFill>
              </a:defRPr>
            </a:lvl1pPr>
          </a:lstStyle>
          <a:p>
            <a:r>
              <a:rPr dirty="0"/>
              <a:t>Susan Williams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9654DA4-C900-5AB2-0417-647A01CEC833}"/>
              </a:ext>
            </a:extLst>
          </p:cNvPr>
          <p:cNvGraphicFramePr>
            <a:graphicFrameLocks noChangeAspect="1"/>
          </p:cNvGraphicFramePr>
          <p:nvPr>
            <p:extLst>
              <p:ext uri="{D42A27DB-BD31-4B8C-83A1-F6EECF244321}">
                <p14:modId xmlns:p14="http://schemas.microsoft.com/office/powerpoint/2010/main" val="1167003941"/>
              </p:ext>
            </p:extLst>
          </p:nvPr>
        </p:nvGraphicFramePr>
        <p:xfrm>
          <a:off x="3671887" y="274277"/>
          <a:ext cx="17040225" cy="13167446"/>
        </p:xfrm>
        <a:graphic>
          <a:graphicData uri="http://schemas.openxmlformats.org/presentationml/2006/ole">
            <mc:AlternateContent xmlns:mc="http://schemas.openxmlformats.org/markup-compatibility/2006">
              <mc:Choice xmlns:v="urn:schemas-microsoft-com:vml" Requires="v">
                <p:oleObj name="Acrobat Document" r:id="rId3" imgW="7543540" imgH="5829184" progId="Acrobat.Document.DC">
                  <p:embed/>
                </p:oleObj>
              </mc:Choice>
              <mc:Fallback>
                <p:oleObj name="Acrobat Document" r:id="rId3" imgW="7543540" imgH="5829184" progId="Acrobat.Document.DC">
                  <p:embed/>
                  <p:pic>
                    <p:nvPicPr>
                      <p:cNvPr id="0" name=""/>
                      <p:cNvPicPr/>
                      <p:nvPr/>
                    </p:nvPicPr>
                    <p:blipFill>
                      <a:blip r:embed="rId4"/>
                      <a:stretch>
                        <a:fillRect/>
                      </a:stretch>
                    </p:blipFill>
                    <p:spPr>
                      <a:xfrm>
                        <a:off x="3671887" y="274277"/>
                        <a:ext cx="17040225" cy="13167446"/>
                      </a:xfrm>
                      <a:prstGeom prst="rect">
                        <a:avLst/>
                      </a:prstGeom>
                    </p:spPr>
                  </p:pic>
                </p:oleObj>
              </mc:Fallback>
            </mc:AlternateContent>
          </a:graphicData>
        </a:graphic>
      </p:graphicFrame>
    </p:spTree>
    <p:extLst>
      <p:ext uri="{BB962C8B-B14F-4D97-AF65-F5344CB8AC3E}">
        <p14:creationId xmlns:p14="http://schemas.microsoft.com/office/powerpoint/2010/main" val="135086633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D724-B7A8-444E-A9B5-D8DEC167B4E8}"/>
              </a:ext>
            </a:extLst>
          </p:cNvPr>
          <p:cNvSpPr>
            <a:spLocks noGrp="1"/>
          </p:cNvSpPr>
          <p:nvPr>
            <p:ph type="title"/>
          </p:nvPr>
        </p:nvSpPr>
        <p:spPr>
          <a:xfrm>
            <a:off x="1270002" y="1281646"/>
            <a:ext cx="4816473" cy="10748429"/>
          </a:xfrm>
        </p:spPr>
        <p:txBody>
          <a:bodyPr anchor="ctr">
            <a:normAutofit/>
          </a:bodyPr>
          <a:lstStyle/>
          <a:p>
            <a:r>
              <a:rPr lang="en-US" dirty="0">
                <a:solidFill>
                  <a:schemeClr val="bg1"/>
                </a:solidFill>
                <a:latin typeface="Chalkduster" panose="03050602040202020205" pitchFamily="66" charset="77"/>
              </a:rPr>
              <a:t>The teacher as the hands</a:t>
            </a:r>
          </a:p>
        </p:txBody>
      </p:sp>
      <p:graphicFrame>
        <p:nvGraphicFramePr>
          <p:cNvPr id="5" name="Content Placeholder 2">
            <a:extLst>
              <a:ext uri="{FF2B5EF4-FFF2-40B4-BE49-F238E27FC236}">
                <a16:creationId xmlns:a16="http://schemas.microsoft.com/office/drawing/2014/main" id="{78167038-A99F-4D35-AB0F-D1A2466F7CA8}"/>
              </a:ext>
            </a:extLst>
          </p:cNvPr>
          <p:cNvGraphicFramePr>
            <a:graphicFrameLocks noGrp="1"/>
          </p:cNvGraphicFramePr>
          <p:nvPr>
            <p:ph idx="1"/>
            <p:extLst>
              <p:ext uri="{D42A27DB-BD31-4B8C-83A1-F6EECF244321}">
                <p14:modId xmlns:p14="http://schemas.microsoft.com/office/powerpoint/2010/main" val="1733740619"/>
              </p:ext>
            </p:extLst>
          </p:nvPr>
        </p:nvGraphicFramePr>
        <p:xfrm>
          <a:off x="5886449" y="2371725"/>
          <a:ext cx="11915775" cy="10982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6781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AA87-564B-ADA6-D2E0-271AAEDC84BD}"/>
              </a:ext>
            </a:extLst>
          </p:cNvPr>
          <p:cNvSpPr>
            <a:spLocks noGrp="1"/>
          </p:cNvSpPr>
          <p:nvPr>
            <p:ph type="title"/>
          </p:nvPr>
        </p:nvSpPr>
        <p:spPr/>
        <p:txBody>
          <a:bodyPr/>
          <a:lstStyle/>
          <a:p>
            <a:r>
              <a:rPr lang="en-US" dirty="0"/>
              <a:t>Outcomes</a:t>
            </a:r>
            <a:endParaRPr lang="en-AU" dirty="0"/>
          </a:p>
        </p:txBody>
      </p:sp>
      <p:sp>
        <p:nvSpPr>
          <p:cNvPr id="4" name="Text Placeholder 3">
            <a:extLst>
              <a:ext uri="{FF2B5EF4-FFF2-40B4-BE49-F238E27FC236}">
                <a16:creationId xmlns:a16="http://schemas.microsoft.com/office/drawing/2014/main" id="{DE403E8C-6B0F-32EB-AB2D-F83BEF738839}"/>
              </a:ext>
            </a:extLst>
          </p:cNvPr>
          <p:cNvSpPr>
            <a:spLocks noGrp="1"/>
          </p:cNvSpPr>
          <p:nvPr>
            <p:ph type="body" idx="1"/>
          </p:nvPr>
        </p:nvSpPr>
        <p:spPr>
          <a:xfrm>
            <a:off x="1244600" y="3771900"/>
            <a:ext cx="21971000" cy="8972550"/>
          </a:xfrm>
        </p:spPr>
        <p:txBody>
          <a:bodyPr/>
          <a:lstStyle/>
          <a:p>
            <a:r>
              <a:rPr lang="en-US" dirty="0"/>
              <a:t>The program provides the opportunity to reflect on invisible children in the classroom and care setting.</a:t>
            </a:r>
          </a:p>
          <a:p>
            <a:r>
              <a:rPr lang="en-US" dirty="0"/>
              <a:t>It helps educators and teachers understand where a child is on the circle and if it is the bottom, it gives them a framework to support that child to move back to the top of the circle where learning and play can happen.</a:t>
            </a:r>
          </a:p>
          <a:p>
            <a:r>
              <a:rPr lang="en-US" dirty="0"/>
              <a:t>It provides an understanding of difficult </a:t>
            </a:r>
            <a:r>
              <a:rPr lang="en-US" dirty="0" err="1"/>
              <a:t>behaviours</a:t>
            </a:r>
            <a:r>
              <a:rPr lang="en-US" dirty="0"/>
              <a:t> and clear strategies for addressing those </a:t>
            </a:r>
            <a:r>
              <a:rPr lang="en-US" dirty="0" err="1"/>
              <a:t>behaviours</a:t>
            </a:r>
            <a:r>
              <a:rPr lang="en-US" dirty="0"/>
              <a:t>.</a:t>
            </a:r>
          </a:p>
          <a:p>
            <a:r>
              <a:rPr lang="en-US" dirty="0"/>
              <a:t>It supports the development of confidence within the educator or teacher to feel capable and successful in supporting the children in their care and their learning and development.</a:t>
            </a:r>
          </a:p>
          <a:p>
            <a:r>
              <a:rPr lang="en-US" dirty="0"/>
              <a:t>It provides a clear framework to support transitions into and out of care / school for the child, parent and educator / teacher. </a:t>
            </a:r>
            <a:endParaRPr lang="en-AU" dirty="0"/>
          </a:p>
        </p:txBody>
      </p:sp>
    </p:spTree>
    <p:extLst>
      <p:ext uri="{BB962C8B-B14F-4D97-AF65-F5344CB8AC3E}">
        <p14:creationId xmlns:p14="http://schemas.microsoft.com/office/powerpoint/2010/main" val="15919090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C11E-40D3-079A-322D-C47753D1B97F}"/>
              </a:ext>
            </a:extLst>
          </p:cNvPr>
          <p:cNvSpPr>
            <a:spLocks noGrp="1"/>
          </p:cNvSpPr>
          <p:nvPr>
            <p:ph type="title"/>
          </p:nvPr>
        </p:nvSpPr>
        <p:spPr/>
        <p:txBody>
          <a:bodyPr/>
          <a:lstStyle/>
          <a:p>
            <a:r>
              <a:rPr lang="en-US" dirty="0"/>
              <a:t>Transitions</a:t>
            </a:r>
            <a:endParaRPr lang="en-AU" dirty="0"/>
          </a:p>
        </p:txBody>
      </p:sp>
      <p:sp>
        <p:nvSpPr>
          <p:cNvPr id="4" name="Text Placeholder 3">
            <a:extLst>
              <a:ext uri="{FF2B5EF4-FFF2-40B4-BE49-F238E27FC236}">
                <a16:creationId xmlns:a16="http://schemas.microsoft.com/office/drawing/2014/main" id="{92A6B821-F98A-EE92-C3BA-64F8F63A1C47}"/>
              </a:ext>
            </a:extLst>
          </p:cNvPr>
          <p:cNvSpPr>
            <a:spLocks noGrp="1"/>
          </p:cNvSpPr>
          <p:nvPr>
            <p:ph type="body" idx="1"/>
          </p:nvPr>
        </p:nvSpPr>
        <p:spPr>
          <a:xfrm flipH="1">
            <a:off x="1244600" y="4457700"/>
            <a:ext cx="8128000" cy="4629150"/>
          </a:xfrm>
        </p:spPr>
        <p:txBody>
          <a:bodyPr/>
          <a:lstStyle/>
          <a:p>
            <a:r>
              <a:rPr lang="en-US" dirty="0"/>
              <a:t>Coming and Going in Childcare School / The Rowboat Metaphor</a:t>
            </a:r>
          </a:p>
          <a:p>
            <a:r>
              <a:rPr lang="en-US" dirty="0"/>
              <a:t>‘Someone to Be With’ Book</a:t>
            </a:r>
          </a:p>
          <a:p>
            <a:endParaRPr lang="en-AU" dirty="0"/>
          </a:p>
        </p:txBody>
      </p:sp>
      <p:pic>
        <p:nvPicPr>
          <p:cNvPr id="1026" name="Picture 2">
            <a:extLst>
              <a:ext uri="{FF2B5EF4-FFF2-40B4-BE49-F238E27FC236}">
                <a16:creationId xmlns:a16="http://schemas.microsoft.com/office/drawing/2014/main" id="{020147EC-A2AB-DBD5-8D40-A264C4990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799" y="4457700"/>
            <a:ext cx="7181850" cy="701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1665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Making a referral"/>
          <p:cNvSpPr txBox="1">
            <a:spLocks noGrp="1"/>
          </p:cNvSpPr>
          <p:nvPr>
            <p:ph type="title"/>
          </p:nvPr>
        </p:nvSpPr>
        <p:spPr>
          <a:xfrm>
            <a:off x="1206500" y="1371600"/>
            <a:ext cx="21971000" cy="1433163"/>
          </a:xfrm>
          <a:prstGeom prst="rect">
            <a:avLst/>
          </a:prstGeom>
        </p:spPr>
        <p:txBody>
          <a:bodyPr/>
          <a:lstStyle>
            <a:lvl1pPr defTabSz="2096971">
              <a:defRPr sz="8600" spc="-171"/>
            </a:lvl1pPr>
          </a:lstStyle>
          <a:p>
            <a:r>
              <a:rPr lang="en-AU" dirty="0"/>
              <a:t>For more information</a:t>
            </a:r>
            <a:endParaRPr dirty="0"/>
          </a:p>
        </p:txBody>
      </p:sp>
      <p:sp>
        <p:nvSpPr>
          <p:cNvPr id="202" name="Email: Intake@mccg.org.au…"/>
          <p:cNvSpPr txBox="1">
            <a:spLocks noGrp="1"/>
          </p:cNvSpPr>
          <p:nvPr>
            <p:ph type="body" idx="1"/>
          </p:nvPr>
        </p:nvSpPr>
        <p:spPr>
          <a:xfrm>
            <a:off x="1206500" y="3562704"/>
            <a:ext cx="21971000" cy="8256012"/>
          </a:xfrm>
          <a:prstGeom prst="rect">
            <a:avLst/>
          </a:prstGeom>
        </p:spPr>
        <p:txBody>
          <a:bodyPr/>
          <a:lstStyle/>
          <a:p>
            <a:pPr marL="0" indent="0" algn="ctr" defTabSz="914400">
              <a:lnSpc>
                <a:spcPct val="80000"/>
              </a:lnSpc>
              <a:spcBef>
                <a:spcPts val="1000"/>
              </a:spcBef>
              <a:buClrTx/>
              <a:buSzTx/>
              <a:buNone/>
              <a:defRPr sz="5800">
                <a:solidFill>
                  <a:srgbClr val="424242"/>
                </a:solidFill>
              </a:defRPr>
            </a:pPr>
            <a:endParaRPr dirty="0"/>
          </a:p>
          <a:p>
            <a:pPr marL="0" indent="0" algn="ctr" defTabSz="914400">
              <a:lnSpc>
                <a:spcPct val="80000"/>
              </a:lnSpc>
              <a:spcBef>
                <a:spcPts val="1000"/>
              </a:spcBef>
              <a:buClrTx/>
              <a:buSzTx/>
              <a:buNone/>
              <a:defRPr sz="5800">
                <a:solidFill>
                  <a:srgbClr val="424242"/>
                </a:solidFill>
              </a:defRPr>
            </a:pPr>
            <a:endParaRPr lang="en-AU" dirty="0"/>
          </a:p>
          <a:p>
            <a:pPr marL="0" indent="0" algn="ctr" defTabSz="914400">
              <a:lnSpc>
                <a:spcPct val="80000"/>
              </a:lnSpc>
              <a:spcBef>
                <a:spcPts val="1000"/>
              </a:spcBef>
              <a:buClrTx/>
              <a:buSzTx/>
              <a:buNone/>
              <a:defRPr sz="5800">
                <a:solidFill>
                  <a:srgbClr val="424242"/>
                </a:solidFill>
              </a:defRPr>
            </a:pPr>
            <a:endParaRPr lang="en-AU" dirty="0"/>
          </a:p>
          <a:p>
            <a:pPr marL="0" indent="0" algn="ctr" defTabSz="914400">
              <a:lnSpc>
                <a:spcPct val="80000"/>
              </a:lnSpc>
              <a:spcBef>
                <a:spcPts val="1000"/>
              </a:spcBef>
              <a:buClrTx/>
              <a:buSzTx/>
              <a:buNone/>
              <a:defRPr sz="5800">
                <a:solidFill>
                  <a:srgbClr val="424242"/>
                </a:solidFill>
              </a:defRPr>
            </a:pPr>
            <a:r>
              <a:rPr dirty="0"/>
              <a:t>Any questions, please </a:t>
            </a:r>
            <a:r>
              <a:rPr lang="en-AU" dirty="0"/>
              <a:t>contact Susan Williams </a:t>
            </a:r>
          </a:p>
          <a:p>
            <a:pPr marL="0" indent="0" algn="ctr" defTabSz="914400">
              <a:lnSpc>
                <a:spcPct val="80000"/>
              </a:lnSpc>
              <a:spcBef>
                <a:spcPts val="1000"/>
              </a:spcBef>
              <a:buClrTx/>
              <a:buSzTx/>
              <a:buNone/>
              <a:defRPr sz="5800">
                <a:solidFill>
                  <a:srgbClr val="424242"/>
                </a:solidFill>
              </a:defRPr>
            </a:pPr>
            <a:r>
              <a:rPr dirty="0"/>
              <a:t> </a:t>
            </a:r>
            <a:r>
              <a:rPr dirty="0">
                <a:hlinkClick r:id="rId2"/>
              </a:rPr>
              <a:t>Susan.Williams@mccg.org.au</a:t>
            </a:r>
            <a:r>
              <a:rPr lang="en-AU" dirty="0"/>
              <a:t> </a:t>
            </a:r>
          </a:p>
          <a:p>
            <a:pPr marL="0" indent="0" algn="ctr" defTabSz="914400">
              <a:lnSpc>
                <a:spcPct val="80000"/>
              </a:lnSpc>
              <a:spcBef>
                <a:spcPts val="1000"/>
              </a:spcBef>
              <a:buClrTx/>
              <a:buSzTx/>
              <a:buNone/>
              <a:defRPr sz="5800">
                <a:solidFill>
                  <a:srgbClr val="424242"/>
                </a:solidFill>
              </a:defRPr>
            </a:pPr>
            <a:r>
              <a:rPr lang="en-AU" dirty="0"/>
              <a:t>6162 5827</a:t>
            </a:r>
            <a:endParaRPr dirty="0"/>
          </a:p>
        </p:txBody>
      </p:sp>
      <p:sp>
        <p:nvSpPr>
          <p:cNvPr id="20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The Early Life Matters Team (ELM)"/>
          <p:cNvSpPr txBox="1">
            <a:spLocks noGrp="1"/>
          </p:cNvSpPr>
          <p:nvPr>
            <p:ph type="title"/>
          </p:nvPr>
        </p:nvSpPr>
        <p:spPr>
          <a:xfrm>
            <a:off x="1244600" y="1853184"/>
            <a:ext cx="15780048" cy="1716532"/>
          </a:xfrm>
          <a:prstGeom prst="rect">
            <a:avLst/>
          </a:prstGeom>
        </p:spPr>
        <p:txBody>
          <a:bodyPr>
            <a:normAutofit fontScale="90000"/>
          </a:bodyPr>
          <a:lstStyle>
            <a:lvl1pPr defTabSz="1926287">
              <a:defRPr sz="7900" spc="-158">
                <a:latin typeface="Arial"/>
                <a:ea typeface="Arial"/>
                <a:cs typeface="Arial"/>
                <a:sym typeface="Arial"/>
              </a:defRPr>
            </a:lvl1pPr>
          </a:lstStyle>
          <a:p>
            <a:r>
              <a:t>The Early Life Matters Team (ELM)</a:t>
            </a:r>
          </a:p>
        </p:txBody>
      </p:sp>
      <p:sp>
        <p:nvSpPr>
          <p:cNvPr id="167" name="The ELM Team provides therapeutic counselling for caregivers who have concerns either about their relationship with their child or their child's feeling or behaviours.…"/>
          <p:cNvSpPr txBox="1">
            <a:spLocks noGrp="1"/>
          </p:cNvSpPr>
          <p:nvPr>
            <p:ph type="body" sz="half" idx="1"/>
          </p:nvPr>
        </p:nvSpPr>
        <p:spPr>
          <a:xfrm>
            <a:off x="1447800" y="3511838"/>
            <a:ext cx="18648892" cy="5879525"/>
          </a:xfrm>
          <a:prstGeom prst="rect">
            <a:avLst/>
          </a:prstGeom>
        </p:spPr>
        <p:txBody>
          <a:bodyPr/>
          <a:lstStyle/>
          <a:p>
            <a:pPr marL="228599" indent="-228599" defTabSz="914400">
              <a:lnSpc>
                <a:spcPct val="100000"/>
              </a:lnSpc>
              <a:spcBef>
                <a:spcPts val="1000"/>
              </a:spcBef>
              <a:buClrTx/>
              <a:buSzPct val="100000"/>
            </a:pPr>
            <a:r>
              <a:t> The ELM Team provides therapeutic counselling for caregivers who have concerns either about their relationship with their child or their child's feeling or behaviours.</a:t>
            </a:r>
          </a:p>
          <a:p>
            <a:pPr marL="228599" indent="-228599" defTabSz="914400">
              <a:lnSpc>
                <a:spcPct val="100000"/>
              </a:lnSpc>
              <a:spcBef>
                <a:spcPts val="1000"/>
              </a:spcBef>
              <a:buClrTx/>
              <a:buSzPct val="100000"/>
            </a:pPr>
            <a:r>
              <a:t> The Team utilizes Circle of Security (COS) to focus on the attachment relationship between a caregiver and their child (aged 0-12).</a:t>
            </a:r>
          </a:p>
          <a:p>
            <a:pPr marL="228599" indent="-228599" defTabSz="914400">
              <a:lnSpc>
                <a:spcPct val="100000"/>
              </a:lnSpc>
              <a:spcBef>
                <a:spcPts val="1000"/>
              </a:spcBef>
              <a:buClrTx/>
              <a:buSzPct val="100000"/>
            </a:pPr>
            <a:r>
              <a:t> We are a multidisciplinary team of 6 part time social workers, psychologists and counsellors. </a:t>
            </a:r>
          </a:p>
          <a:p>
            <a:pPr marL="228599" indent="-228599" defTabSz="914400">
              <a:lnSpc>
                <a:spcPct val="100000"/>
              </a:lnSpc>
              <a:spcBef>
                <a:spcPts val="1000"/>
              </a:spcBef>
              <a:buClrTx/>
              <a:buSzPct val="100000"/>
            </a:pPr>
            <a:r>
              <a:t> Based at Narrabundah</a:t>
            </a:r>
          </a:p>
        </p:txBody>
      </p:sp>
      <p:sp>
        <p:nvSpPr>
          <p:cNvPr id="168" name="Slide Number"/>
          <p:cNvSpPr txBox="1">
            <a:spLocks noGrp="1"/>
          </p:cNvSpPr>
          <p:nvPr>
            <p:ph type="sldNum" sz="quarter" idx="2"/>
          </p:nvPr>
        </p:nvSpPr>
        <p:spPr>
          <a:xfrm>
            <a:off x="22821106" y="13072285"/>
            <a:ext cx="290879" cy="45951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8E8E8E"/>
                </a:solidFill>
                <a:latin typeface="Arial"/>
                <a:ea typeface="Arial"/>
                <a:cs typeface="Arial"/>
                <a:sym typeface="Arial"/>
              </a:defRPr>
            </a:lvl1pPr>
          </a:lstStyle>
          <a:p>
            <a:fld id="{86CB4B4D-7CA3-9044-876B-883B54F8677D}" type="slidenum">
              <a:rPr/>
              <a:t>2</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Who the program supports"/>
          <p:cNvSpPr txBox="1">
            <a:spLocks noGrp="1"/>
          </p:cNvSpPr>
          <p:nvPr>
            <p:ph type="title"/>
          </p:nvPr>
        </p:nvSpPr>
        <p:spPr>
          <a:xfrm>
            <a:off x="1244600" y="1574800"/>
            <a:ext cx="21971000" cy="1433163"/>
          </a:xfrm>
          <a:prstGeom prst="rect">
            <a:avLst/>
          </a:prstGeom>
        </p:spPr>
        <p:txBody>
          <a:bodyPr/>
          <a:lstStyle>
            <a:lvl1pPr defTabSz="2096971">
              <a:defRPr sz="8600" spc="-171"/>
            </a:lvl1pPr>
          </a:lstStyle>
          <a:p>
            <a:r>
              <a:t>Who the program supports</a:t>
            </a:r>
          </a:p>
        </p:txBody>
      </p:sp>
      <p:sp>
        <p:nvSpPr>
          <p:cNvPr id="171" name="Any family with children aged 0-12 years old who are worried about:…"/>
          <p:cNvSpPr txBox="1">
            <a:spLocks noGrp="1"/>
          </p:cNvSpPr>
          <p:nvPr>
            <p:ph type="body" idx="1"/>
          </p:nvPr>
        </p:nvSpPr>
        <p:spPr>
          <a:xfrm>
            <a:off x="1206500" y="3537304"/>
            <a:ext cx="21971000" cy="8256012"/>
          </a:xfrm>
          <a:prstGeom prst="rect">
            <a:avLst/>
          </a:prstGeom>
        </p:spPr>
        <p:txBody>
          <a:bodyPr/>
          <a:lstStyle/>
          <a:p>
            <a:pPr marL="0" indent="0">
              <a:buClrTx/>
              <a:buSzTx/>
              <a:buNone/>
            </a:pPr>
            <a:r>
              <a:t>Any family with children aged 0-12 years old who are worried about:</a:t>
            </a:r>
          </a:p>
          <a:p>
            <a:pPr marL="1066800" indent="-228600">
              <a:buClrTx/>
              <a:buSzPct val="100000"/>
            </a:pPr>
            <a:r>
              <a:t> How they have bonded with their child</a:t>
            </a:r>
          </a:p>
          <a:p>
            <a:pPr marL="1066800" indent="-228600">
              <a:buClrTx/>
              <a:buSzPct val="100000"/>
            </a:pPr>
            <a:r>
              <a:t>Understanding or managing their child’s emotions and / or behaviours</a:t>
            </a:r>
          </a:p>
          <a:p>
            <a:pPr marL="1066800" indent="-228600">
              <a:buClrTx/>
              <a:buSzPct val="100000"/>
            </a:pPr>
            <a:r>
              <a:t>The impact of difficult family circumstances such as family mental health issues, family violence, trauma, grief and loss, and separations on the caregiver’s capacity to parent</a:t>
            </a:r>
          </a:p>
          <a:p>
            <a:pPr marL="1066800" indent="-228600">
              <a:buClrTx/>
              <a:buSzPct val="100000"/>
            </a:pPr>
            <a:r>
              <a:t>How the child is adjusting to family change, separations and transitions</a:t>
            </a:r>
          </a:p>
          <a:p>
            <a:pPr marL="1066800" indent="-228600">
              <a:buClrTx/>
              <a:buSzPct val="100000"/>
            </a:pPr>
            <a:r>
              <a:t>Parenting Stress</a:t>
            </a:r>
          </a:p>
        </p:txBody>
      </p:sp>
      <p:sp>
        <p:nvSpPr>
          <p:cNvPr id="172" name="Slide Number"/>
          <p:cNvSpPr txBox="1">
            <a:spLocks noGrp="1"/>
          </p:cNvSpPr>
          <p:nvPr>
            <p:ph type="sldNum" sz="quarter" idx="2"/>
          </p:nvPr>
        </p:nvSpPr>
        <p:spPr>
          <a:xfrm>
            <a:off x="23179664" y="12985698"/>
            <a:ext cx="275221" cy="495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pic>
        <p:nvPicPr>
          <p:cNvPr id="175" name="The Circle.pdf" descr="The Circle.pdf"/>
          <p:cNvPicPr>
            <a:picLocks noChangeAspect="1"/>
          </p:cNvPicPr>
          <p:nvPr/>
        </p:nvPicPr>
        <p:blipFill>
          <a:blip r:embed="rId2"/>
          <a:stretch>
            <a:fillRect/>
          </a:stretch>
        </p:blipFill>
        <p:spPr>
          <a:xfrm>
            <a:off x="3603076" y="522297"/>
            <a:ext cx="17177848" cy="1267140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he Programs"/>
          <p:cNvSpPr txBox="1">
            <a:spLocks noGrp="1"/>
          </p:cNvSpPr>
          <p:nvPr>
            <p:ph type="title"/>
          </p:nvPr>
        </p:nvSpPr>
        <p:spPr>
          <a:xfrm>
            <a:off x="1371600" y="1447800"/>
            <a:ext cx="21971001" cy="1433163"/>
          </a:xfrm>
          <a:prstGeom prst="rect">
            <a:avLst/>
          </a:prstGeom>
        </p:spPr>
        <p:txBody>
          <a:bodyPr/>
          <a:lstStyle>
            <a:lvl1pPr defTabSz="2096971">
              <a:defRPr sz="8600" spc="-171"/>
            </a:lvl1pPr>
          </a:lstStyle>
          <a:p>
            <a:r>
              <a:t>The Programs </a:t>
            </a:r>
          </a:p>
        </p:txBody>
      </p:sp>
      <p:sp>
        <p:nvSpPr>
          <p:cNvPr id="178" name="Circle of Security Parenting (COSP) - 8 week program delivered primarily in a group format…"/>
          <p:cNvSpPr txBox="1">
            <a:spLocks noGrp="1"/>
          </p:cNvSpPr>
          <p:nvPr>
            <p:ph type="body" idx="1"/>
          </p:nvPr>
        </p:nvSpPr>
        <p:spPr>
          <a:xfrm>
            <a:off x="1371600" y="3528838"/>
            <a:ext cx="21971001" cy="8256011"/>
          </a:xfrm>
          <a:prstGeom prst="rect">
            <a:avLst/>
          </a:prstGeom>
        </p:spPr>
        <p:txBody>
          <a:bodyPr/>
          <a:lstStyle/>
          <a:p>
            <a:r>
              <a:t>Circle of Security Parenting (COSP) - 8 week program delivered primarily in a group format</a:t>
            </a:r>
          </a:p>
          <a:p>
            <a:r>
              <a:t>Circle of Security Intensive (COS-I) - 20 week program delivered in both individual and group format</a:t>
            </a:r>
          </a:p>
          <a:p>
            <a:r>
              <a:t>Circle of Security Classroom (COSP-C) 8 week program delivered in a group format</a:t>
            </a:r>
          </a:p>
        </p:txBody>
      </p:sp>
      <p:sp>
        <p:nvSpPr>
          <p:cNvPr id="179" name="Slide Number"/>
          <p:cNvSpPr txBox="1">
            <a:spLocks noGrp="1"/>
          </p:cNvSpPr>
          <p:nvPr>
            <p:ph type="sldNum" sz="quarter" idx="2"/>
          </p:nvPr>
        </p:nvSpPr>
        <p:spPr>
          <a:xfrm>
            <a:off x="23179664" y="12985698"/>
            <a:ext cx="275221" cy="495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ircle of Security Classroom (COSP-C)"/>
          <p:cNvSpPr txBox="1">
            <a:spLocks noGrp="1"/>
          </p:cNvSpPr>
          <p:nvPr>
            <p:ph type="title"/>
          </p:nvPr>
        </p:nvSpPr>
        <p:spPr>
          <a:xfrm>
            <a:off x="1244600" y="1574800"/>
            <a:ext cx="21971000" cy="1433163"/>
          </a:xfrm>
          <a:prstGeom prst="rect">
            <a:avLst/>
          </a:prstGeom>
        </p:spPr>
        <p:txBody>
          <a:bodyPr/>
          <a:lstStyle>
            <a:lvl1pPr defTabSz="2096971">
              <a:defRPr sz="8600" spc="-171"/>
            </a:lvl1pPr>
          </a:lstStyle>
          <a:p>
            <a:r>
              <a:t>Circle of Security Classroom (COSP-C)</a:t>
            </a:r>
          </a:p>
        </p:txBody>
      </p:sp>
      <p:sp>
        <p:nvSpPr>
          <p:cNvPr id="182" name="Professional development training with teachers and childcare educators…"/>
          <p:cNvSpPr txBox="1">
            <a:spLocks noGrp="1"/>
          </p:cNvSpPr>
          <p:nvPr>
            <p:ph type="body" idx="1"/>
          </p:nvPr>
        </p:nvSpPr>
        <p:spPr>
          <a:xfrm>
            <a:off x="1244600" y="3389714"/>
            <a:ext cx="21272500" cy="8751486"/>
          </a:xfrm>
          <a:prstGeom prst="rect">
            <a:avLst/>
          </a:prstGeom>
        </p:spPr>
        <p:txBody>
          <a:bodyPr/>
          <a:lstStyle/>
          <a:p>
            <a:r>
              <a:rPr lang="en-AU" dirty="0"/>
              <a:t>An 8 week p</a:t>
            </a:r>
            <a:r>
              <a:rPr dirty="0" err="1"/>
              <a:t>rofessional</a:t>
            </a:r>
            <a:r>
              <a:rPr dirty="0"/>
              <a:t> development training</a:t>
            </a:r>
            <a:r>
              <a:rPr lang="en-AU" dirty="0"/>
              <a:t> program delivered in a group format to early childhood educators and</a:t>
            </a:r>
            <a:r>
              <a:rPr dirty="0"/>
              <a:t> </a:t>
            </a:r>
            <a:r>
              <a:rPr lang="en-AU" dirty="0"/>
              <a:t>primary school</a:t>
            </a:r>
            <a:r>
              <a:rPr dirty="0"/>
              <a:t> teachers</a:t>
            </a:r>
          </a:p>
          <a:p>
            <a:r>
              <a:rPr dirty="0"/>
              <a:t>We believe we are the only service in Canberra providing this program</a:t>
            </a:r>
          </a:p>
          <a:p>
            <a:r>
              <a:rPr dirty="0"/>
              <a:t>Piloted in term 1</a:t>
            </a:r>
            <a:r>
              <a:rPr lang="en-AU" dirty="0"/>
              <a:t> and 2</a:t>
            </a:r>
            <a:r>
              <a:rPr dirty="0"/>
              <a:t> 2023 for childcare providers</a:t>
            </a:r>
          </a:p>
          <a:p>
            <a:r>
              <a:rPr lang="en-AU" dirty="0"/>
              <a:t>In term 3 we took </a:t>
            </a:r>
            <a:r>
              <a:rPr dirty="0"/>
              <a:t>this program for the first time in</a:t>
            </a:r>
            <a:r>
              <a:rPr lang="en-AU" dirty="0"/>
              <a:t>to</a:t>
            </a:r>
            <a:r>
              <a:rPr dirty="0"/>
              <a:t> a primary school setting at Lyons Early Childhood School. All teachers and school executives </a:t>
            </a:r>
            <a:r>
              <a:rPr dirty="0" err="1"/>
              <a:t>participat</a:t>
            </a:r>
            <a:r>
              <a:rPr lang="en-AU" dirty="0"/>
              <a:t>ed</a:t>
            </a:r>
            <a:r>
              <a:rPr dirty="0"/>
              <a:t>. </a:t>
            </a:r>
            <a:endParaRPr lang="en-AU" dirty="0"/>
          </a:p>
          <a:p>
            <a:r>
              <a:rPr dirty="0"/>
              <a:t>Lyons will become the first site where we are working towards training all teachers, childcare educators and staff across both the school, ELC and Out of School Care Program to ensure a consistent and shared framework for children 0-8. </a:t>
            </a:r>
          </a:p>
        </p:txBody>
      </p:sp>
      <p:sp>
        <p:nvSpPr>
          <p:cNvPr id="183" name="Slide Number"/>
          <p:cNvSpPr txBox="1">
            <a:spLocks noGrp="1"/>
          </p:cNvSpPr>
          <p:nvPr>
            <p:ph type="sldNum" sz="quarter" idx="2"/>
          </p:nvPr>
        </p:nvSpPr>
        <p:spPr>
          <a:xfrm>
            <a:off x="23179664" y="12985698"/>
            <a:ext cx="275221" cy="495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7F7C0-15E4-572E-6CE4-290C1C9DD0CE}"/>
              </a:ext>
            </a:extLst>
          </p:cNvPr>
          <p:cNvSpPr>
            <a:spLocks noGrp="1"/>
          </p:cNvSpPr>
          <p:nvPr>
            <p:ph type="title"/>
          </p:nvPr>
        </p:nvSpPr>
        <p:spPr/>
        <p:txBody>
          <a:bodyPr/>
          <a:lstStyle/>
          <a:p>
            <a:r>
              <a:rPr lang="en-AU" dirty="0"/>
              <a:t>What is COSP-C</a:t>
            </a:r>
          </a:p>
        </p:txBody>
      </p:sp>
      <p:sp>
        <p:nvSpPr>
          <p:cNvPr id="3" name="Text Placeholder 2">
            <a:extLst>
              <a:ext uri="{FF2B5EF4-FFF2-40B4-BE49-F238E27FC236}">
                <a16:creationId xmlns:a16="http://schemas.microsoft.com/office/drawing/2014/main" id="{05B771AF-37AB-F3A1-AC94-67F4C8B8ADDA}"/>
              </a:ext>
            </a:extLst>
          </p:cNvPr>
          <p:cNvSpPr>
            <a:spLocks noGrp="1"/>
          </p:cNvSpPr>
          <p:nvPr>
            <p:ph type="body" sz="quarter" idx="21"/>
          </p:nvPr>
        </p:nvSpPr>
        <p:spPr>
          <a:xfrm flipV="1">
            <a:off x="1274233" y="5128074"/>
            <a:ext cx="5469467" cy="3330125"/>
          </a:xfrm>
        </p:spPr>
        <p:txBody>
          <a:bodyPr/>
          <a:lstStyle/>
          <a:p>
            <a:endParaRPr lang="en-AU" dirty="0"/>
          </a:p>
        </p:txBody>
      </p:sp>
      <p:sp>
        <p:nvSpPr>
          <p:cNvPr id="4" name="Text Placeholder 3">
            <a:extLst>
              <a:ext uri="{FF2B5EF4-FFF2-40B4-BE49-F238E27FC236}">
                <a16:creationId xmlns:a16="http://schemas.microsoft.com/office/drawing/2014/main" id="{072EB2F7-1F32-C377-BE96-DF0F43CEC853}"/>
              </a:ext>
            </a:extLst>
          </p:cNvPr>
          <p:cNvSpPr>
            <a:spLocks noGrp="1"/>
          </p:cNvSpPr>
          <p:nvPr>
            <p:ph type="body" idx="1"/>
          </p:nvPr>
        </p:nvSpPr>
        <p:spPr>
          <a:xfrm>
            <a:off x="8201025" y="3629025"/>
            <a:ext cx="15014574" cy="8058150"/>
          </a:xfrm>
        </p:spPr>
        <p:txBody>
          <a:bodyPr/>
          <a:lstStyle/>
          <a:p>
            <a:r>
              <a:rPr lang="en-US" sz="4400" dirty="0"/>
              <a:t>When children feel safe and secure, learning happens. So, it makes sense, and is supported in the research, that promoting secure relationships with early care professionals is critical to children's success in school. </a:t>
            </a:r>
          </a:p>
          <a:p>
            <a:r>
              <a:rPr lang="en-US" sz="4400" dirty="0"/>
              <a:t>COSP Classroom invites teachers to consider themselves as attachment figures to children in their care.</a:t>
            </a:r>
          </a:p>
          <a:p>
            <a:r>
              <a:rPr lang="en-US" sz="4400" dirty="0"/>
              <a:t>COSP Classroom is a model to enhance teachers’ abilities to form secure relationships with the children in their care</a:t>
            </a:r>
          </a:p>
          <a:p>
            <a:r>
              <a:rPr lang="en-US" sz="4400" dirty="0"/>
              <a:t>Through video observation and self reflection, early care professionals learn relationship-based strategies to respond to the children’s social emotional needs for safe, secure relationships in the classroom.</a:t>
            </a:r>
            <a:endParaRPr lang="en-AU" sz="4400" dirty="0"/>
          </a:p>
        </p:txBody>
      </p:sp>
      <p:pic>
        <p:nvPicPr>
          <p:cNvPr id="5" name="Picture 2" descr="Pin on Studio background images">
            <a:extLst>
              <a:ext uri="{FF2B5EF4-FFF2-40B4-BE49-F238E27FC236}">
                <a16:creationId xmlns:a16="http://schemas.microsoft.com/office/drawing/2014/main" id="{5F3B8927-5E28-A8B8-7C85-507440711E6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7081" y="4857749"/>
            <a:ext cx="6505281" cy="4586223"/>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497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59ECDE00-6D73-F79E-D385-26E0A476AE2B}"/>
              </a:ext>
            </a:extLst>
          </p:cNvPr>
          <p:cNvGraphicFramePr>
            <a:graphicFrameLocks noChangeAspect="1"/>
          </p:cNvGraphicFramePr>
          <p:nvPr>
            <p:extLst>
              <p:ext uri="{D42A27DB-BD31-4B8C-83A1-F6EECF244321}">
                <p14:modId xmlns:p14="http://schemas.microsoft.com/office/powerpoint/2010/main" val="1244114951"/>
              </p:ext>
            </p:extLst>
          </p:nvPr>
        </p:nvGraphicFramePr>
        <p:xfrm>
          <a:off x="6578599" y="-57150"/>
          <a:ext cx="10280651" cy="12887325"/>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0" name=""/>
                      <p:cNvPicPr/>
                      <p:nvPr/>
                    </p:nvPicPr>
                    <p:blipFill>
                      <a:blip r:embed="rId3"/>
                      <a:stretch>
                        <a:fillRect/>
                      </a:stretch>
                    </p:blipFill>
                    <p:spPr>
                      <a:xfrm>
                        <a:off x="6578599" y="-57150"/>
                        <a:ext cx="10280651" cy="12887325"/>
                      </a:xfrm>
                      <a:prstGeom prst="rect">
                        <a:avLst/>
                      </a:prstGeom>
                    </p:spPr>
                  </p:pic>
                </p:oleObj>
              </mc:Fallback>
            </mc:AlternateContent>
          </a:graphicData>
        </a:graphic>
      </p:graphicFrame>
    </p:spTree>
    <p:extLst>
      <p:ext uri="{BB962C8B-B14F-4D97-AF65-F5344CB8AC3E}">
        <p14:creationId xmlns:p14="http://schemas.microsoft.com/office/powerpoint/2010/main" val="97648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Diagram&#10;&#10;Description automatically generated">
            <a:extLst>
              <a:ext uri="{FF2B5EF4-FFF2-40B4-BE49-F238E27FC236}">
                <a16:creationId xmlns:a16="http://schemas.microsoft.com/office/drawing/2014/main" id="{B9E13C81-3435-97A1-13F4-BCE95DD0D9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0392" y="859043"/>
            <a:ext cx="18843216" cy="1199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858677"/>
      </p:ext>
    </p:extLst>
  </p:cSld>
  <p:clrMapOvr>
    <a:masterClrMapping/>
  </p:clrMapOvr>
  <p:transition spd="med"/>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Calibri"/>
        <a:ea typeface="Calibri"/>
        <a:cs typeface="Calibri"/>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Calibri"/>
        <a:ea typeface="Calibri"/>
        <a:cs typeface="Calibri"/>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66</TotalTime>
  <Words>691</Words>
  <Application>Microsoft Office PowerPoint</Application>
  <PresentationFormat>Custom</PresentationFormat>
  <Paragraphs>62</Paragraphs>
  <Slides>14</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1" baseType="lpstr">
      <vt:lpstr>Arial</vt:lpstr>
      <vt:lpstr>Calibri</vt:lpstr>
      <vt:lpstr>Chalkduster</vt:lpstr>
      <vt:lpstr>Helvetica Neue</vt:lpstr>
      <vt:lpstr>Helvetica Neue Medium</vt:lpstr>
      <vt:lpstr>30_BasicColor</vt:lpstr>
      <vt:lpstr>Adobe Acrobat Document</vt:lpstr>
      <vt:lpstr>Circle of Security in the Classroom (COSP-C)</vt:lpstr>
      <vt:lpstr>The Early Life Matters Team (ELM)</vt:lpstr>
      <vt:lpstr>Who the program supports</vt:lpstr>
      <vt:lpstr>PowerPoint Presentation</vt:lpstr>
      <vt:lpstr>The Programs </vt:lpstr>
      <vt:lpstr>Circle of Security Classroom (COSP-C)</vt:lpstr>
      <vt:lpstr>What is COSP-C</vt:lpstr>
      <vt:lpstr>PowerPoint Presentation</vt:lpstr>
      <vt:lpstr>PowerPoint Presentation</vt:lpstr>
      <vt:lpstr>PowerPoint Presentation</vt:lpstr>
      <vt:lpstr>The teacher as the hands</vt:lpstr>
      <vt:lpstr>Outcomes</vt:lpstr>
      <vt:lpstr>Transitions</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Child Attachment</dc:title>
  <dc:creator>Susan Williams</dc:creator>
  <cp:lastModifiedBy>Susan Williams</cp:lastModifiedBy>
  <cp:revision>3</cp:revision>
  <dcterms:modified xsi:type="dcterms:W3CDTF">2023-11-11T01:39:12Z</dcterms:modified>
</cp:coreProperties>
</file>